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7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DA22F-434B-49BD-9961-B59141E5EC5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5290366-B966-469F-81C0-75F5B4F4C696}">
      <dgm:prSet phldrT="[Текст]" custT="1"/>
      <dgm:spPr/>
      <dgm:t>
        <a:bodyPr/>
        <a:lstStyle/>
        <a:p>
          <a:r>
            <a:rPr lang="kk-KZ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Парадигмы региона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D0DAC8-CC24-4CAA-B7A4-887326C01157}" type="parTrans" cxnId="{3277D1AC-B7FC-45EB-9D07-657A63450AB5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B9861D-98E2-4A23-9702-B9C919604A96}" type="sibTrans" cxnId="{3277D1AC-B7FC-45EB-9D07-657A63450AB5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CD0AC6-B865-48C1-BE66-586D00A64605}">
      <dgm:prSet phldrT="[Текст]" custT="1"/>
      <dgm:spPr/>
      <dgm:t>
        <a:bodyPr/>
        <a:lstStyle/>
        <a:p>
          <a:r>
            <a: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 как КВАЗИГОСУДАРСТВО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C90415-B399-46EB-9DC8-533D9933B83A}" type="parTrans" cxnId="{1253A0A4-B5D8-4472-A849-01083A3FA08F}">
      <dgm:prSet custT="1"/>
      <dgm:spPr/>
      <dgm:t>
        <a:bodyPr/>
        <a:lstStyle/>
        <a:p>
          <a:endParaRPr lang="ru-RU" sz="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7155F7-E634-4F4B-A616-219A9CFE4035}" type="sibTrans" cxnId="{1253A0A4-B5D8-4472-A849-01083A3FA08F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3F18F-CA27-45D6-9BF6-C5A8F4E1F1E6}">
      <dgm:prSet phldrT="[Текст]" custT="1"/>
      <dgm:spPr/>
      <dgm:t>
        <a:bodyPr/>
        <a:lstStyle/>
        <a:p>
          <a:r>
            <a: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 как КВАЗИКОРПОРАЦИЯ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8BDA9B-87D4-49D6-8203-F96605CB14A6}" type="parTrans" cxnId="{9D53F65B-38B5-4752-8249-1FB6840F8F14}">
      <dgm:prSet custT="1"/>
      <dgm:spPr/>
      <dgm:t>
        <a:bodyPr/>
        <a:lstStyle/>
        <a:p>
          <a:endParaRPr lang="ru-RU" sz="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C75010-959F-4A97-8AA5-94106D909D28}" type="sibTrans" cxnId="{9D53F65B-38B5-4752-8249-1FB6840F8F14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82B44C-CAD5-4F31-B2D0-2148EF939FC0}">
      <dgm:prSet phldrT="[Текст]" custT="1"/>
      <dgm:spPr/>
      <dgm:t>
        <a:bodyPr/>
        <a:lstStyle/>
        <a:p>
          <a:r>
            <a:rPr lang="kk-KZ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 как СОЦИУМ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0444E7-7072-4F9A-90EF-3246AFE6A1B7}" type="parTrans" cxnId="{70DCD6DC-19A4-4C8F-81DB-5B7964956989}">
      <dgm:prSet custT="1"/>
      <dgm:spPr/>
      <dgm:t>
        <a:bodyPr/>
        <a:lstStyle/>
        <a:p>
          <a:endParaRPr lang="ru-RU" sz="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179DF1-FE79-4E0A-A0A9-289634EC473F}" type="sibTrans" cxnId="{70DCD6DC-19A4-4C8F-81DB-5B7964956989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586CDE-E4B2-493E-B145-638483299318}">
      <dgm:prSet phldrT="[Текст]" custT="1"/>
      <dgm:spPr/>
      <dgm:t>
        <a:bodyPr/>
        <a:lstStyle/>
        <a:p>
          <a:r>
            <a:rPr lang="kk-KZ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 как РЫНОК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0B5C1-D2D7-4140-94AD-8DCBCE8FBE7A}" type="parTrans" cxnId="{B914DEDE-F219-44F9-BE4C-34810101A053}">
      <dgm:prSet/>
      <dgm:spPr/>
      <dgm:t>
        <a:bodyPr/>
        <a:lstStyle/>
        <a:p>
          <a:endParaRPr lang="ru-RU"/>
        </a:p>
      </dgm:t>
    </dgm:pt>
    <dgm:pt modelId="{944A6794-999D-49DE-9CEA-38E7D9C3D1D8}" type="sibTrans" cxnId="{B914DEDE-F219-44F9-BE4C-34810101A053}">
      <dgm:prSet/>
      <dgm:spPr/>
      <dgm:t>
        <a:bodyPr/>
        <a:lstStyle/>
        <a:p>
          <a:endParaRPr lang="ru-RU"/>
        </a:p>
      </dgm:t>
    </dgm:pt>
    <dgm:pt modelId="{AB44705A-79A7-4273-9E9D-CC08BBAF5F57}" type="pres">
      <dgm:prSet presAssocID="{022DA22F-434B-49BD-9961-B59141E5EC5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051AE0-40FE-4622-B4BC-85BBC836F9C4}" type="pres">
      <dgm:prSet presAssocID="{E5290366-B966-469F-81C0-75F5B4F4C696}" presName="root1" presStyleCnt="0"/>
      <dgm:spPr/>
    </dgm:pt>
    <dgm:pt modelId="{798DCA26-3022-47F9-AA69-C934316A697A}" type="pres">
      <dgm:prSet presAssocID="{E5290366-B966-469F-81C0-75F5B4F4C69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AF73B7-106B-459D-BDC3-6937646F5396}" type="pres">
      <dgm:prSet presAssocID="{E5290366-B966-469F-81C0-75F5B4F4C696}" presName="level2hierChild" presStyleCnt="0"/>
      <dgm:spPr/>
    </dgm:pt>
    <dgm:pt modelId="{40A7C177-72AF-4C1F-8F67-06875093F575}" type="pres">
      <dgm:prSet presAssocID="{09C90415-B399-46EB-9DC8-533D9933B83A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B92D6D84-D595-484B-9300-ACA5E208A2CB}" type="pres">
      <dgm:prSet presAssocID="{09C90415-B399-46EB-9DC8-533D9933B83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BE288FD-0391-443F-98EF-95A25414BE6A}" type="pres">
      <dgm:prSet presAssocID="{54CD0AC6-B865-48C1-BE66-586D00A64605}" presName="root2" presStyleCnt="0"/>
      <dgm:spPr/>
    </dgm:pt>
    <dgm:pt modelId="{72E14B0C-BCF8-4751-8408-D44B5B41026C}" type="pres">
      <dgm:prSet presAssocID="{54CD0AC6-B865-48C1-BE66-586D00A64605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0E41FC-36CC-4853-BA90-B9D5FBED4256}" type="pres">
      <dgm:prSet presAssocID="{54CD0AC6-B865-48C1-BE66-586D00A64605}" presName="level3hierChild" presStyleCnt="0"/>
      <dgm:spPr/>
    </dgm:pt>
    <dgm:pt modelId="{16D7195F-08B1-46A6-9167-876EB4172C87}" type="pres">
      <dgm:prSet presAssocID="{978BDA9B-87D4-49D6-8203-F96605CB14A6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67B85986-8677-496E-BA6C-3EDE5DB369DD}" type="pres">
      <dgm:prSet presAssocID="{978BDA9B-87D4-49D6-8203-F96605CB14A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9E70D8ED-95A2-41C6-80DB-82EA8E854D1A}" type="pres">
      <dgm:prSet presAssocID="{5143F18F-CA27-45D6-9BF6-C5A8F4E1F1E6}" presName="root2" presStyleCnt="0"/>
      <dgm:spPr/>
    </dgm:pt>
    <dgm:pt modelId="{7FA8110F-84BF-4C7C-8CCE-C618CEC9FB84}" type="pres">
      <dgm:prSet presAssocID="{5143F18F-CA27-45D6-9BF6-C5A8F4E1F1E6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D2CAF7-EBD1-4B95-AE06-C702A5FCAC4B}" type="pres">
      <dgm:prSet presAssocID="{5143F18F-CA27-45D6-9BF6-C5A8F4E1F1E6}" presName="level3hierChild" presStyleCnt="0"/>
      <dgm:spPr/>
    </dgm:pt>
    <dgm:pt modelId="{24C6F568-73E4-4D6F-B361-1911E092E5BF}" type="pres">
      <dgm:prSet presAssocID="{6130B5C1-D2D7-4140-94AD-8DCBCE8FBE7A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44A48E4-4A72-4CE4-857B-26306A1B9944}" type="pres">
      <dgm:prSet presAssocID="{6130B5C1-D2D7-4140-94AD-8DCBCE8FBE7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A38BD8C-E396-46B7-BBB3-BF4D18A53399}" type="pres">
      <dgm:prSet presAssocID="{08586CDE-E4B2-493E-B145-638483299318}" presName="root2" presStyleCnt="0"/>
      <dgm:spPr/>
    </dgm:pt>
    <dgm:pt modelId="{CC861EDD-264C-448E-BE76-217D3EDC9E60}" type="pres">
      <dgm:prSet presAssocID="{08586CDE-E4B2-493E-B145-638483299318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ADC936-5D01-48C9-81F9-14079E6458C2}" type="pres">
      <dgm:prSet presAssocID="{08586CDE-E4B2-493E-B145-638483299318}" presName="level3hierChild" presStyleCnt="0"/>
      <dgm:spPr/>
    </dgm:pt>
    <dgm:pt modelId="{B240A2E0-5AE8-45C0-8422-B22F148189B3}" type="pres">
      <dgm:prSet presAssocID="{DC0444E7-7072-4F9A-90EF-3246AFE6A1B7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CD3968BE-AD30-4B36-A48B-21163C89C1EB}" type="pres">
      <dgm:prSet presAssocID="{DC0444E7-7072-4F9A-90EF-3246AFE6A1B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05358CF-F956-4546-A1C3-25B8F0A22BE5}" type="pres">
      <dgm:prSet presAssocID="{8582B44C-CAD5-4F31-B2D0-2148EF939FC0}" presName="root2" presStyleCnt="0"/>
      <dgm:spPr/>
    </dgm:pt>
    <dgm:pt modelId="{CC707929-E689-4FF1-A815-6FFE91A0B560}" type="pres">
      <dgm:prSet presAssocID="{8582B44C-CAD5-4F31-B2D0-2148EF939FC0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82467B-2333-4DC3-8708-5058C015AD1C}" type="pres">
      <dgm:prSet presAssocID="{8582B44C-CAD5-4F31-B2D0-2148EF939FC0}" presName="level3hierChild" presStyleCnt="0"/>
      <dgm:spPr/>
    </dgm:pt>
  </dgm:ptLst>
  <dgm:cxnLst>
    <dgm:cxn modelId="{EEFCAFF6-E7BE-4829-8BB9-A23AF8091450}" type="presOf" srcId="{978BDA9B-87D4-49D6-8203-F96605CB14A6}" destId="{67B85986-8677-496E-BA6C-3EDE5DB369DD}" srcOrd="1" destOrd="0" presId="urn:microsoft.com/office/officeart/2008/layout/HorizontalMultiLevelHierarchy"/>
    <dgm:cxn modelId="{57CC1168-828F-408B-B3E9-C7648AC31DF9}" type="presOf" srcId="{978BDA9B-87D4-49D6-8203-F96605CB14A6}" destId="{16D7195F-08B1-46A6-9167-876EB4172C87}" srcOrd="0" destOrd="0" presId="urn:microsoft.com/office/officeart/2008/layout/HorizontalMultiLevelHierarchy"/>
    <dgm:cxn modelId="{0BC9B357-CF80-454B-B822-288AF7D63ACF}" type="presOf" srcId="{DC0444E7-7072-4F9A-90EF-3246AFE6A1B7}" destId="{B240A2E0-5AE8-45C0-8422-B22F148189B3}" srcOrd="0" destOrd="0" presId="urn:microsoft.com/office/officeart/2008/layout/HorizontalMultiLevelHierarchy"/>
    <dgm:cxn modelId="{87B9E236-FA76-436F-9531-0DB2EFDD8683}" type="presOf" srcId="{09C90415-B399-46EB-9DC8-533D9933B83A}" destId="{40A7C177-72AF-4C1F-8F67-06875093F575}" srcOrd="0" destOrd="0" presId="urn:microsoft.com/office/officeart/2008/layout/HorizontalMultiLevelHierarchy"/>
    <dgm:cxn modelId="{007AA288-7D6D-4CA6-8082-569771145EF8}" type="presOf" srcId="{08586CDE-E4B2-493E-B145-638483299318}" destId="{CC861EDD-264C-448E-BE76-217D3EDC9E60}" srcOrd="0" destOrd="0" presId="urn:microsoft.com/office/officeart/2008/layout/HorizontalMultiLevelHierarchy"/>
    <dgm:cxn modelId="{7600EE89-B4D0-4CE9-AFC1-F33D33D04F64}" type="presOf" srcId="{6130B5C1-D2D7-4140-94AD-8DCBCE8FBE7A}" destId="{D44A48E4-4A72-4CE4-857B-26306A1B9944}" srcOrd="1" destOrd="0" presId="urn:microsoft.com/office/officeart/2008/layout/HorizontalMultiLevelHierarchy"/>
    <dgm:cxn modelId="{1253A0A4-B5D8-4472-A849-01083A3FA08F}" srcId="{E5290366-B966-469F-81C0-75F5B4F4C696}" destId="{54CD0AC6-B865-48C1-BE66-586D00A64605}" srcOrd="0" destOrd="0" parTransId="{09C90415-B399-46EB-9DC8-533D9933B83A}" sibTransId="{F27155F7-E634-4F4B-A616-219A9CFE4035}"/>
    <dgm:cxn modelId="{B914DEDE-F219-44F9-BE4C-34810101A053}" srcId="{E5290366-B966-469F-81C0-75F5B4F4C696}" destId="{08586CDE-E4B2-493E-B145-638483299318}" srcOrd="2" destOrd="0" parTransId="{6130B5C1-D2D7-4140-94AD-8DCBCE8FBE7A}" sibTransId="{944A6794-999D-49DE-9CEA-38E7D9C3D1D8}"/>
    <dgm:cxn modelId="{6F0B1C95-DD16-42F6-AA99-20066C826E97}" type="presOf" srcId="{5143F18F-CA27-45D6-9BF6-C5A8F4E1F1E6}" destId="{7FA8110F-84BF-4C7C-8CCE-C618CEC9FB84}" srcOrd="0" destOrd="0" presId="urn:microsoft.com/office/officeart/2008/layout/HorizontalMultiLevelHierarchy"/>
    <dgm:cxn modelId="{0A40FEC0-DE0C-4C85-94C4-A6751A524CE7}" type="presOf" srcId="{09C90415-B399-46EB-9DC8-533D9933B83A}" destId="{B92D6D84-D595-484B-9300-ACA5E208A2CB}" srcOrd="1" destOrd="0" presId="urn:microsoft.com/office/officeart/2008/layout/HorizontalMultiLevelHierarchy"/>
    <dgm:cxn modelId="{EE0122D1-5334-4D41-88B4-1B63B041224D}" type="presOf" srcId="{6130B5C1-D2D7-4140-94AD-8DCBCE8FBE7A}" destId="{24C6F568-73E4-4D6F-B361-1911E092E5BF}" srcOrd="0" destOrd="0" presId="urn:microsoft.com/office/officeart/2008/layout/HorizontalMultiLevelHierarchy"/>
    <dgm:cxn modelId="{BDAE3E91-4377-48C0-95FD-5F7EE0D2343D}" type="presOf" srcId="{8582B44C-CAD5-4F31-B2D0-2148EF939FC0}" destId="{CC707929-E689-4FF1-A815-6FFE91A0B560}" srcOrd="0" destOrd="0" presId="urn:microsoft.com/office/officeart/2008/layout/HorizontalMultiLevelHierarchy"/>
    <dgm:cxn modelId="{A0EE8F7B-5C50-46DB-987D-AE5D7A7BCE46}" type="presOf" srcId="{54CD0AC6-B865-48C1-BE66-586D00A64605}" destId="{72E14B0C-BCF8-4751-8408-D44B5B41026C}" srcOrd="0" destOrd="0" presId="urn:microsoft.com/office/officeart/2008/layout/HorizontalMultiLevelHierarchy"/>
    <dgm:cxn modelId="{70DCD6DC-19A4-4C8F-81DB-5B7964956989}" srcId="{E5290366-B966-469F-81C0-75F5B4F4C696}" destId="{8582B44C-CAD5-4F31-B2D0-2148EF939FC0}" srcOrd="3" destOrd="0" parTransId="{DC0444E7-7072-4F9A-90EF-3246AFE6A1B7}" sibTransId="{B8179DF1-FE79-4E0A-A0A9-289634EC473F}"/>
    <dgm:cxn modelId="{C43ABA17-0328-4EBD-89C3-EC74D6975FF2}" type="presOf" srcId="{022DA22F-434B-49BD-9961-B59141E5EC59}" destId="{AB44705A-79A7-4273-9E9D-CC08BBAF5F57}" srcOrd="0" destOrd="0" presId="urn:microsoft.com/office/officeart/2008/layout/HorizontalMultiLevelHierarchy"/>
    <dgm:cxn modelId="{1E3940E3-D909-4DD6-8BC4-D13A4463AF1E}" type="presOf" srcId="{E5290366-B966-469F-81C0-75F5B4F4C696}" destId="{798DCA26-3022-47F9-AA69-C934316A697A}" srcOrd="0" destOrd="0" presId="urn:microsoft.com/office/officeart/2008/layout/HorizontalMultiLevelHierarchy"/>
    <dgm:cxn modelId="{3277D1AC-B7FC-45EB-9D07-657A63450AB5}" srcId="{022DA22F-434B-49BD-9961-B59141E5EC59}" destId="{E5290366-B966-469F-81C0-75F5B4F4C696}" srcOrd="0" destOrd="0" parTransId="{AFD0DAC8-CC24-4CAA-B7A4-887326C01157}" sibTransId="{C8B9861D-98E2-4A23-9702-B9C919604A96}"/>
    <dgm:cxn modelId="{9D53F65B-38B5-4752-8249-1FB6840F8F14}" srcId="{E5290366-B966-469F-81C0-75F5B4F4C696}" destId="{5143F18F-CA27-45D6-9BF6-C5A8F4E1F1E6}" srcOrd="1" destOrd="0" parTransId="{978BDA9B-87D4-49D6-8203-F96605CB14A6}" sibTransId="{ADC75010-959F-4A97-8AA5-94106D909D28}"/>
    <dgm:cxn modelId="{449018B2-57AF-422C-B323-E75E6087C80F}" type="presOf" srcId="{DC0444E7-7072-4F9A-90EF-3246AFE6A1B7}" destId="{CD3968BE-AD30-4B36-A48B-21163C89C1EB}" srcOrd="1" destOrd="0" presId="urn:microsoft.com/office/officeart/2008/layout/HorizontalMultiLevelHierarchy"/>
    <dgm:cxn modelId="{D69736A1-4EFF-451E-BDD1-81F1491BA7D8}" type="presParOf" srcId="{AB44705A-79A7-4273-9E9D-CC08BBAF5F57}" destId="{A0051AE0-40FE-4622-B4BC-85BBC836F9C4}" srcOrd="0" destOrd="0" presId="urn:microsoft.com/office/officeart/2008/layout/HorizontalMultiLevelHierarchy"/>
    <dgm:cxn modelId="{FF35947E-6E33-4236-8AC7-7CED52167AEC}" type="presParOf" srcId="{A0051AE0-40FE-4622-B4BC-85BBC836F9C4}" destId="{798DCA26-3022-47F9-AA69-C934316A697A}" srcOrd="0" destOrd="0" presId="urn:microsoft.com/office/officeart/2008/layout/HorizontalMultiLevelHierarchy"/>
    <dgm:cxn modelId="{956C343F-7FB8-4957-95B4-D87E0FE88EBC}" type="presParOf" srcId="{A0051AE0-40FE-4622-B4BC-85BBC836F9C4}" destId="{1EAF73B7-106B-459D-BDC3-6937646F5396}" srcOrd="1" destOrd="0" presId="urn:microsoft.com/office/officeart/2008/layout/HorizontalMultiLevelHierarchy"/>
    <dgm:cxn modelId="{9C41F6EF-F38A-46C5-BFF7-D84C92BD2D62}" type="presParOf" srcId="{1EAF73B7-106B-459D-BDC3-6937646F5396}" destId="{40A7C177-72AF-4C1F-8F67-06875093F575}" srcOrd="0" destOrd="0" presId="urn:microsoft.com/office/officeart/2008/layout/HorizontalMultiLevelHierarchy"/>
    <dgm:cxn modelId="{9A9C5AA3-C3FA-4031-A13A-DF62832258A7}" type="presParOf" srcId="{40A7C177-72AF-4C1F-8F67-06875093F575}" destId="{B92D6D84-D595-484B-9300-ACA5E208A2CB}" srcOrd="0" destOrd="0" presId="urn:microsoft.com/office/officeart/2008/layout/HorizontalMultiLevelHierarchy"/>
    <dgm:cxn modelId="{EDD3762B-E1B1-44ED-A480-25105454D51E}" type="presParOf" srcId="{1EAF73B7-106B-459D-BDC3-6937646F5396}" destId="{CBE288FD-0391-443F-98EF-95A25414BE6A}" srcOrd="1" destOrd="0" presId="urn:microsoft.com/office/officeart/2008/layout/HorizontalMultiLevelHierarchy"/>
    <dgm:cxn modelId="{0B4B0315-9DEF-4D58-8291-C8AE45FAF6F5}" type="presParOf" srcId="{CBE288FD-0391-443F-98EF-95A25414BE6A}" destId="{72E14B0C-BCF8-4751-8408-D44B5B41026C}" srcOrd="0" destOrd="0" presId="urn:microsoft.com/office/officeart/2008/layout/HorizontalMultiLevelHierarchy"/>
    <dgm:cxn modelId="{5B8384C9-980B-420F-8B01-5AF0837ACE66}" type="presParOf" srcId="{CBE288FD-0391-443F-98EF-95A25414BE6A}" destId="{EE0E41FC-36CC-4853-BA90-B9D5FBED4256}" srcOrd="1" destOrd="0" presId="urn:microsoft.com/office/officeart/2008/layout/HorizontalMultiLevelHierarchy"/>
    <dgm:cxn modelId="{5A0A5885-7B55-47C7-8BD6-C8503897D5E6}" type="presParOf" srcId="{1EAF73B7-106B-459D-BDC3-6937646F5396}" destId="{16D7195F-08B1-46A6-9167-876EB4172C87}" srcOrd="2" destOrd="0" presId="urn:microsoft.com/office/officeart/2008/layout/HorizontalMultiLevelHierarchy"/>
    <dgm:cxn modelId="{8FB2C2A5-E447-4CC0-9D32-D9B16D50F9C7}" type="presParOf" srcId="{16D7195F-08B1-46A6-9167-876EB4172C87}" destId="{67B85986-8677-496E-BA6C-3EDE5DB369DD}" srcOrd="0" destOrd="0" presId="urn:microsoft.com/office/officeart/2008/layout/HorizontalMultiLevelHierarchy"/>
    <dgm:cxn modelId="{BFA702AC-E4B2-4990-9650-ECEA8EDBB0EC}" type="presParOf" srcId="{1EAF73B7-106B-459D-BDC3-6937646F5396}" destId="{9E70D8ED-95A2-41C6-80DB-82EA8E854D1A}" srcOrd="3" destOrd="0" presId="urn:microsoft.com/office/officeart/2008/layout/HorizontalMultiLevelHierarchy"/>
    <dgm:cxn modelId="{EF93C9B8-1D8F-4903-BD9A-625EEE7EBF46}" type="presParOf" srcId="{9E70D8ED-95A2-41C6-80DB-82EA8E854D1A}" destId="{7FA8110F-84BF-4C7C-8CCE-C618CEC9FB84}" srcOrd="0" destOrd="0" presId="urn:microsoft.com/office/officeart/2008/layout/HorizontalMultiLevelHierarchy"/>
    <dgm:cxn modelId="{6C7DA8F1-B1D7-487A-9242-41705CE5E060}" type="presParOf" srcId="{9E70D8ED-95A2-41C6-80DB-82EA8E854D1A}" destId="{B0D2CAF7-EBD1-4B95-AE06-C702A5FCAC4B}" srcOrd="1" destOrd="0" presId="urn:microsoft.com/office/officeart/2008/layout/HorizontalMultiLevelHierarchy"/>
    <dgm:cxn modelId="{4FC6B07F-53D8-4E01-9354-38491C123FE7}" type="presParOf" srcId="{1EAF73B7-106B-459D-BDC3-6937646F5396}" destId="{24C6F568-73E4-4D6F-B361-1911E092E5BF}" srcOrd="4" destOrd="0" presId="urn:microsoft.com/office/officeart/2008/layout/HorizontalMultiLevelHierarchy"/>
    <dgm:cxn modelId="{EEEBE2CF-D3EE-45D2-BDB6-084E04FB2F5F}" type="presParOf" srcId="{24C6F568-73E4-4D6F-B361-1911E092E5BF}" destId="{D44A48E4-4A72-4CE4-857B-26306A1B9944}" srcOrd="0" destOrd="0" presId="urn:microsoft.com/office/officeart/2008/layout/HorizontalMultiLevelHierarchy"/>
    <dgm:cxn modelId="{8083E1CF-50FA-4539-B18E-8BDFD2BD13C5}" type="presParOf" srcId="{1EAF73B7-106B-459D-BDC3-6937646F5396}" destId="{8A38BD8C-E396-46B7-BBB3-BF4D18A53399}" srcOrd="5" destOrd="0" presId="urn:microsoft.com/office/officeart/2008/layout/HorizontalMultiLevelHierarchy"/>
    <dgm:cxn modelId="{9D7D2379-20AE-4719-BC20-AFD2A2C97696}" type="presParOf" srcId="{8A38BD8C-E396-46B7-BBB3-BF4D18A53399}" destId="{CC861EDD-264C-448E-BE76-217D3EDC9E60}" srcOrd="0" destOrd="0" presId="urn:microsoft.com/office/officeart/2008/layout/HorizontalMultiLevelHierarchy"/>
    <dgm:cxn modelId="{3FAC521E-61FA-4957-9479-61D6A1C608EA}" type="presParOf" srcId="{8A38BD8C-E396-46B7-BBB3-BF4D18A53399}" destId="{ADADC936-5D01-48C9-81F9-14079E6458C2}" srcOrd="1" destOrd="0" presId="urn:microsoft.com/office/officeart/2008/layout/HorizontalMultiLevelHierarchy"/>
    <dgm:cxn modelId="{5552F80B-9838-4E2D-BB28-EA8C55B9EE63}" type="presParOf" srcId="{1EAF73B7-106B-459D-BDC3-6937646F5396}" destId="{B240A2E0-5AE8-45C0-8422-B22F148189B3}" srcOrd="6" destOrd="0" presId="urn:microsoft.com/office/officeart/2008/layout/HorizontalMultiLevelHierarchy"/>
    <dgm:cxn modelId="{847E6944-1CA0-4244-B72A-9523855B5D4A}" type="presParOf" srcId="{B240A2E0-5AE8-45C0-8422-B22F148189B3}" destId="{CD3968BE-AD30-4B36-A48B-21163C89C1EB}" srcOrd="0" destOrd="0" presId="urn:microsoft.com/office/officeart/2008/layout/HorizontalMultiLevelHierarchy"/>
    <dgm:cxn modelId="{7B7CBF11-AA6F-4DC2-A3DE-73172E96C898}" type="presParOf" srcId="{1EAF73B7-106B-459D-BDC3-6937646F5396}" destId="{005358CF-F956-4546-A1C3-25B8F0A22BE5}" srcOrd="7" destOrd="0" presId="urn:microsoft.com/office/officeart/2008/layout/HorizontalMultiLevelHierarchy"/>
    <dgm:cxn modelId="{8C932AAB-51FC-4805-9E68-C331FF2350A5}" type="presParOf" srcId="{005358CF-F956-4546-A1C3-25B8F0A22BE5}" destId="{CC707929-E689-4FF1-A815-6FFE91A0B560}" srcOrd="0" destOrd="0" presId="urn:microsoft.com/office/officeart/2008/layout/HorizontalMultiLevelHierarchy"/>
    <dgm:cxn modelId="{AD4744BB-FFAD-4FFF-B205-E5BFA2FD223C}" type="presParOf" srcId="{005358CF-F956-4546-A1C3-25B8F0A22BE5}" destId="{7F82467B-2333-4DC3-8708-5058C015AD1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BBFC24-EF3F-4678-A0AE-D294EE401D9C}" type="doc">
      <dgm:prSet loTypeId="urn:microsoft.com/office/officeart/2005/8/layout/cycle3" loCatId="cycle" qsTypeId="urn:microsoft.com/office/officeart/2005/8/quickstyle/simple4" qsCatId="simple" csTypeId="urn:microsoft.com/office/officeart/2005/8/colors/accent1_2" csCatId="accent1" phldr="1"/>
      <dgm:spPr/>
    </dgm:pt>
    <dgm:pt modelId="{8B4E933A-C1FB-4CAA-B141-4238F1756A69}">
      <dgm:prSet phldrT="[Текст]"/>
      <dgm:spPr/>
      <dgm:t>
        <a:bodyPr/>
        <a:lstStyle/>
        <a:p>
          <a:r>
            <a:rPr lang="kk-KZ" dirty="0" smtClean="0"/>
            <a:t>Градостроительные </a:t>
          </a:r>
          <a:endParaRPr lang="ru-RU" dirty="0"/>
        </a:p>
      </dgm:t>
    </dgm:pt>
    <dgm:pt modelId="{18C74076-72F4-446B-90BC-3E8C0AE5A5A6}" type="parTrans" cxnId="{A3496111-3409-4DAF-B8A8-208B975B8336}">
      <dgm:prSet/>
      <dgm:spPr/>
      <dgm:t>
        <a:bodyPr/>
        <a:lstStyle/>
        <a:p>
          <a:endParaRPr lang="ru-RU"/>
        </a:p>
      </dgm:t>
    </dgm:pt>
    <dgm:pt modelId="{8BCA1050-695B-454C-BF19-36D8B9CBB782}" type="sibTrans" cxnId="{A3496111-3409-4DAF-B8A8-208B975B8336}">
      <dgm:prSet/>
      <dgm:spPr/>
      <dgm:t>
        <a:bodyPr/>
        <a:lstStyle/>
        <a:p>
          <a:endParaRPr lang="ru-RU"/>
        </a:p>
      </dgm:t>
    </dgm:pt>
    <dgm:pt modelId="{97E23798-3D03-46BA-8FB3-A795D32B09A2}">
      <dgm:prSet phldrT="[Текст]"/>
      <dgm:spPr/>
      <dgm:t>
        <a:bodyPr/>
        <a:lstStyle/>
        <a:p>
          <a:r>
            <a:rPr lang="kk-KZ" dirty="0" smtClean="0"/>
            <a:t>Социологические </a:t>
          </a:r>
          <a:endParaRPr lang="ru-RU" dirty="0"/>
        </a:p>
      </dgm:t>
    </dgm:pt>
    <dgm:pt modelId="{0D86BD13-EFFE-4506-984A-F929B418CFFA}" type="parTrans" cxnId="{DBFFB3D4-A8D3-4FCA-8154-0FB15E9BC5F4}">
      <dgm:prSet/>
      <dgm:spPr/>
      <dgm:t>
        <a:bodyPr/>
        <a:lstStyle/>
        <a:p>
          <a:endParaRPr lang="ru-RU"/>
        </a:p>
      </dgm:t>
    </dgm:pt>
    <dgm:pt modelId="{16A51BE2-9AAC-428A-959D-1663945B418E}" type="sibTrans" cxnId="{DBFFB3D4-A8D3-4FCA-8154-0FB15E9BC5F4}">
      <dgm:prSet/>
      <dgm:spPr/>
      <dgm:t>
        <a:bodyPr/>
        <a:lstStyle/>
        <a:p>
          <a:endParaRPr lang="ru-RU"/>
        </a:p>
      </dgm:t>
    </dgm:pt>
    <dgm:pt modelId="{B70D8D29-D02A-4C0C-A90B-FBA61DE69EE1}">
      <dgm:prSet phldrT="[Текст]"/>
      <dgm:spPr/>
      <dgm:t>
        <a:bodyPr/>
        <a:lstStyle/>
        <a:p>
          <a:r>
            <a:rPr lang="kk-KZ" dirty="0" smtClean="0"/>
            <a:t>Географические </a:t>
          </a:r>
          <a:endParaRPr lang="ru-RU" dirty="0"/>
        </a:p>
      </dgm:t>
    </dgm:pt>
    <dgm:pt modelId="{EFCD5649-6935-429C-B9CA-B6246D9245EE}" type="parTrans" cxnId="{DF3946DE-7716-4136-A05B-B287A27DED81}">
      <dgm:prSet/>
      <dgm:spPr/>
      <dgm:t>
        <a:bodyPr/>
        <a:lstStyle/>
        <a:p>
          <a:endParaRPr lang="ru-RU"/>
        </a:p>
      </dgm:t>
    </dgm:pt>
    <dgm:pt modelId="{09C65C41-9055-4735-BEE9-60078AC18F8F}" type="sibTrans" cxnId="{DF3946DE-7716-4136-A05B-B287A27DED81}">
      <dgm:prSet/>
      <dgm:spPr/>
      <dgm:t>
        <a:bodyPr/>
        <a:lstStyle/>
        <a:p>
          <a:endParaRPr lang="ru-RU"/>
        </a:p>
      </dgm:t>
    </dgm:pt>
    <dgm:pt modelId="{3868F3A3-B908-4BA4-9B78-C7707FA2288A}">
      <dgm:prSet phldrT="[Текст]"/>
      <dgm:spPr/>
      <dgm:t>
        <a:bodyPr/>
        <a:lstStyle/>
        <a:p>
          <a:r>
            <a:rPr lang="kk-KZ" dirty="0" smtClean="0"/>
            <a:t>Производственно- функциональные</a:t>
          </a:r>
          <a:endParaRPr lang="ru-RU" dirty="0"/>
        </a:p>
      </dgm:t>
    </dgm:pt>
    <dgm:pt modelId="{2B9FB80C-5E26-4084-AA8D-D85AB2AC1B5B}" type="parTrans" cxnId="{30FCCCC0-5339-4FED-B9A4-878B2E0EA981}">
      <dgm:prSet/>
      <dgm:spPr/>
      <dgm:t>
        <a:bodyPr/>
        <a:lstStyle/>
        <a:p>
          <a:endParaRPr lang="ru-RU"/>
        </a:p>
      </dgm:t>
    </dgm:pt>
    <dgm:pt modelId="{01D90C6A-DAE5-4C03-9D8E-2D8F8E63E0FB}" type="sibTrans" cxnId="{30FCCCC0-5339-4FED-B9A4-878B2E0EA981}">
      <dgm:prSet/>
      <dgm:spPr/>
      <dgm:t>
        <a:bodyPr/>
        <a:lstStyle/>
        <a:p>
          <a:endParaRPr lang="ru-RU"/>
        </a:p>
      </dgm:t>
    </dgm:pt>
    <dgm:pt modelId="{6123950B-CB21-4380-A5B4-0280792FC505}" type="pres">
      <dgm:prSet presAssocID="{C3BBFC24-EF3F-4678-A0AE-D294EE401D9C}" presName="Name0" presStyleCnt="0">
        <dgm:presLayoutVars>
          <dgm:dir/>
          <dgm:resizeHandles val="exact"/>
        </dgm:presLayoutVars>
      </dgm:prSet>
      <dgm:spPr/>
    </dgm:pt>
    <dgm:pt modelId="{750D1B41-616A-42BB-9429-68EF47611280}" type="pres">
      <dgm:prSet presAssocID="{C3BBFC24-EF3F-4678-A0AE-D294EE401D9C}" presName="cycle" presStyleCnt="0"/>
      <dgm:spPr/>
    </dgm:pt>
    <dgm:pt modelId="{3ACD020B-21EC-4C36-AD3E-475F08D187F3}" type="pres">
      <dgm:prSet presAssocID="{8B4E933A-C1FB-4CAA-B141-4238F1756A69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DC142-3757-4DF5-865E-909B3452B69F}" type="pres">
      <dgm:prSet presAssocID="{8BCA1050-695B-454C-BF19-36D8B9CBB782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E23C405-1768-4734-BCA3-E05EF781C6EF}" type="pres">
      <dgm:prSet presAssocID="{97E23798-3D03-46BA-8FB3-A795D32B09A2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D9614-27C2-483A-9F14-251247AA501C}" type="pres">
      <dgm:prSet presAssocID="{3868F3A3-B908-4BA4-9B78-C7707FA2288A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ECF04-F6A8-4FCB-9AB9-B7EF52D0CC8A}" type="pres">
      <dgm:prSet presAssocID="{B70D8D29-D02A-4C0C-A90B-FBA61DE69EE1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EECC91-A82B-4006-A8D3-925EC74B6B38}" type="presOf" srcId="{97E23798-3D03-46BA-8FB3-A795D32B09A2}" destId="{FE23C405-1768-4734-BCA3-E05EF781C6EF}" srcOrd="0" destOrd="0" presId="urn:microsoft.com/office/officeart/2005/8/layout/cycle3"/>
    <dgm:cxn modelId="{570194D9-ECFC-4038-80B9-1FB9117E2A40}" type="presOf" srcId="{3868F3A3-B908-4BA4-9B78-C7707FA2288A}" destId="{EF4D9614-27C2-483A-9F14-251247AA501C}" srcOrd="0" destOrd="0" presId="urn:microsoft.com/office/officeart/2005/8/layout/cycle3"/>
    <dgm:cxn modelId="{A3496111-3409-4DAF-B8A8-208B975B8336}" srcId="{C3BBFC24-EF3F-4678-A0AE-D294EE401D9C}" destId="{8B4E933A-C1FB-4CAA-B141-4238F1756A69}" srcOrd="0" destOrd="0" parTransId="{18C74076-72F4-446B-90BC-3E8C0AE5A5A6}" sibTransId="{8BCA1050-695B-454C-BF19-36D8B9CBB782}"/>
    <dgm:cxn modelId="{DBFFB3D4-A8D3-4FCA-8154-0FB15E9BC5F4}" srcId="{C3BBFC24-EF3F-4678-A0AE-D294EE401D9C}" destId="{97E23798-3D03-46BA-8FB3-A795D32B09A2}" srcOrd="1" destOrd="0" parTransId="{0D86BD13-EFFE-4506-984A-F929B418CFFA}" sibTransId="{16A51BE2-9AAC-428A-959D-1663945B418E}"/>
    <dgm:cxn modelId="{63D0E41D-A950-4D71-A80B-46B8FE6EF7D2}" type="presOf" srcId="{B70D8D29-D02A-4C0C-A90B-FBA61DE69EE1}" destId="{988ECF04-F6A8-4FCB-9AB9-B7EF52D0CC8A}" srcOrd="0" destOrd="0" presId="urn:microsoft.com/office/officeart/2005/8/layout/cycle3"/>
    <dgm:cxn modelId="{5CCB526A-B369-44CB-A93F-A914E0CA12D4}" type="presOf" srcId="{C3BBFC24-EF3F-4678-A0AE-D294EE401D9C}" destId="{6123950B-CB21-4380-A5B4-0280792FC505}" srcOrd="0" destOrd="0" presId="urn:microsoft.com/office/officeart/2005/8/layout/cycle3"/>
    <dgm:cxn modelId="{D137EDFE-C335-4B6D-B44A-BEFFD82E3242}" type="presOf" srcId="{8BCA1050-695B-454C-BF19-36D8B9CBB782}" destId="{BEFDC142-3757-4DF5-865E-909B3452B69F}" srcOrd="0" destOrd="0" presId="urn:microsoft.com/office/officeart/2005/8/layout/cycle3"/>
    <dgm:cxn modelId="{DF3946DE-7716-4136-A05B-B287A27DED81}" srcId="{C3BBFC24-EF3F-4678-A0AE-D294EE401D9C}" destId="{B70D8D29-D02A-4C0C-A90B-FBA61DE69EE1}" srcOrd="3" destOrd="0" parTransId="{EFCD5649-6935-429C-B9CA-B6246D9245EE}" sibTransId="{09C65C41-9055-4735-BEE9-60078AC18F8F}"/>
    <dgm:cxn modelId="{F544B8C8-64EF-4E8B-B140-EDE4589B6014}" type="presOf" srcId="{8B4E933A-C1FB-4CAA-B141-4238F1756A69}" destId="{3ACD020B-21EC-4C36-AD3E-475F08D187F3}" srcOrd="0" destOrd="0" presId="urn:microsoft.com/office/officeart/2005/8/layout/cycle3"/>
    <dgm:cxn modelId="{30FCCCC0-5339-4FED-B9A4-878B2E0EA981}" srcId="{C3BBFC24-EF3F-4678-A0AE-D294EE401D9C}" destId="{3868F3A3-B908-4BA4-9B78-C7707FA2288A}" srcOrd="2" destOrd="0" parTransId="{2B9FB80C-5E26-4084-AA8D-D85AB2AC1B5B}" sibTransId="{01D90C6A-DAE5-4C03-9D8E-2D8F8E63E0FB}"/>
    <dgm:cxn modelId="{11F2C12C-B41C-45AE-AA42-69FF79DABFC9}" type="presParOf" srcId="{6123950B-CB21-4380-A5B4-0280792FC505}" destId="{750D1B41-616A-42BB-9429-68EF47611280}" srcOrd="0" destOrd="0" presId="urn:microsoft.com/office/officeart/2005/8/layout/cycle3"/>
    <dgm:cxn modelId="{87A62052-9FFC-4FE0-AFAF-A90F3A98686B}" type="presParOf" srcId="{750D1B41-616A-42BB-9429-68EF47611280}" destId="{3ACD020B-21EC-4C36-AD3E-475F08D187F3}" srcOrd="0" destOrd="0" presId="urn:microsoft.com/office/officeart/2005/8/layout/cycle3"/>
    <dgm:cxn modelId="{FE8A1FF6-A8A9-4AC0-B6E3-7ECA3D25AAE1}" type="presParOf" srcId="{750D1B41-616A-42BB-9429-68EF47611280}" destId="{BEFDC142-3757-4DF5-865E-909B3452B69F}" srcOrd="1" destOrd="0" presId="urn:microsoft.com/office/officeart/2005/8/layout/cycle3"/>
    <dgm:cxn modelId="{F586029B-41BE-468D-9C5D-2B526560EEAD}" type="presParOf" srcId="{750D1B41-616A-42BB-9429-68EF47611280}" destId="{FE23C405-1768-4734-BCA3-E05EF781C6EF}" srcOrd="2" destOrd="0" presId="urn:microsoft.com/office/officeart/2005/8/layout/cycle3"/>
    <dgm:cxn modelId="{29DAB7AB-911F-4766-816B-8F1776F0A91D}" type="presParOf" srcId="{750D1B41-616A-42BB-9429-68EF47611280}" destId="{EF4D9614-27C2-483A-9F14-251247AA501C}" srcOrd="3" destOrd="0" presId="urn:microsoft.com/office/officeart/2005/8/layout/cycle3"/>
    <dgm:cxn modelId="{0F42F518-CC4D-49D5-B736-A82EBF8BD6DF}" type="presParOf" srcId="{750D1B41-616A-42BB-9429-68EF47611280}" destId="{988ECF04-F6A8-4FCB-9AB9-B7EF52D0CC8A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B72650-A859-4E53-BD41-27FD5F3B237B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09B9C8-0AD6-474C-B391-6E34F4F78DBC}">
      <dgm:prSet phldrT="[Текст]" custT="1"/>
      <dgm:spPr/>
      <dgm:t>
        <a:bodyPr/>
        <a:lstStyle/>
        <a:p>
          <a:r>
            <a:rPr lang="kk-KZ" sz="2400" dirty="0" smtClean="0"/>
            <a:t>Природная сфера является материальной основой жизнедеятельности региона.</a:t>
          </a:r>
          <a:endParaRPr lang="ru-RU" sz="2400" dirty="0"/>
        </a:p>
      </dgm:t>
    </dgm:pt>
    <dgm:pt modelId="{35720EA2-3EF4-43ED-A56B-5DE0646446E6}" type="parTrans" cxnId="{75D90044-29DA-4F26-B8D1-55414D4E165D}">
      <dgm:prSet/>
      <dgm:spPr/>
      <dgm:t>
        <a:bodyPr/>
        <a:lstStyle/>
        <a:p>
          <a:endParaRPr lang="ru-RU"/>
        </a:p>
      </dgm:t>
    </dgm:pt>
    <dgm:pt modelId="{36690C0C-D435-47D0-969E-CCA69FD9DF53}" type="sibTrans" cxnId="{75D90044-29DA-4F26-B8D1-55414D4E165D}">
      <dgm:prSet/>
      <dgm:spPr/>
      <dgm:t>
        <a:bodyPr/>
        <a:lstStyle/>
        <a:p>
          <a:endParaRPr lang="ru-RU"/>
        </a:p>
      </dgm:t>
    </dgm:pt>
    <dgm:pt modelId="{D81B693E-A58F-419F-A4E8-C2D2388CCD0C}">
      <dgm:prSet phldrT="[Текст]" custT="1"/>
      <dgm:spPr/>
      <dgm:t>
        <a:bodyPr/>
        <a:lstStyle/>
        <a:p>
          <a:r>
            <a:rPr lang="kk-KZ" sz="2000" dirty="0" smtClean="0"/>
            <a:t>Хозяйственно-экономическая составляющая представляет собой обеспечения жизнедеятельности.</a:t>
          </a:r>
          <a:endParaRPr lang="ru-RU" sz="2000" dirty="0"/>
        </a:p>
      </dgm:t>
    </dgm:pt>
    <dgm:pt modelId="{60ED9981-6515-4983-A66F-918DCF926724}" type="parTrans" cxnId="{B7B47894-23E9-45BF-8975-54E74BAFF7BF}">
      <dgm:prSet/>
      <dgm:spPr/>
      <dgm:t>
        <a:bodyPr/>
        <a:lstStyle/>
        <a:p>
          <a:endParaRPr lang="ru-RU"/>
        </a:p>
      </dgm:t>
    </dgm:pt>
    <dgm:pt modelId="{25CC8B69-D969-4021-90DB-B0FEF2C46BBB}" type="sibTrans" cxnId="{B7B47894-23E9-45BF-8975-54E74BAFF7BF}">
      <dgm:prSet/>
      <dgm:spPr/>
      <dgm:t>
        <a:bodyPr/>
        <a:lstStyle/>
        <a:p>
          <a:endParaRPr lang="ru-RU"/>
        </a:p>
      </dgm:t>
    </dgm:pt>
    <dgm:pt modelId="{29EB35B6-545A-4B57-B740-B7011A4C5FFB}">
      <dgm:prSet phldrT="[Текст]"/>
      <dgm:spPr/>
      <dgm:t>
        <a:bodyPr/>
        <a:lstStyle/>
        <a:p>
          <a:r>
            <a:rPr lang="kk-KZ" dirty="0" smtClean="0"/>
            <a:t>Социальная составляющая отвечает за создание благоприятной среды обитания и повышение качества жизни в регионе.</a:t>
          </a:r>
          <a:endParaRPr lang="ru-RU" dirty="0"/>
        </a:p>
      </dgm:t>
    </dgm:pt>
    <dgm:pt modelId="{0237A9EA-4ED4-4F4D-80A7-E2EBA9160D1B}" type="parTrans" cxnId="{5EFC89D4-0540-481D-942C-5AF6DED4F10B}">
      <dgm:prSet/>
      <dgm:spPr/>
      <dgm:t>
        <a:bodyPr/>
        <a:lstStyle/>
        <a:p>
          <a:endParaRPr lang="ru-RU"/>
        </a:p>
      </dgm:t>
    </dgm:pt>
    <dgm:pt modelId="{158C7D5A-7990-42B6-B3DA-DFB8BE0DC28A}" type="sibTrans" cxnId="{5EFC89D4-0540-481D-942C-5AF6DED4F10B}">
      <dgm:prSet/>
      <dgm:spPr/>
      <dgm:t>
        <a:bodyPr/>
        <a:lstStyle/>
        <a:p>
          <a:endParaRPr lang="ru-RU"/>
        </a:p>
      </dgm:t>
    </dgm:pt>
    <dgm:pt modelId="{B5683DEB-75B4-4171-BF30-C5B04632BD3C}" type="pres">
      <dgm:prSet presAssocID="{C4B72650-A859-4E53-BD41-27FD5F3B23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0472CF-F887-4A13-BA16-10B8BF3C8DF9}" type="pres">
      <dgm:prSet presAssocID="{C4B72650-A859-4E53-BD41-27FD5F3B237B}" presName="bkgdShp" presStyleLbl="alignAccFollowNode1" presStyleIdx="0" presStyleCnt="1"/>
      <dgm:spPr/>
    </dgm:pt>
    <dgm:pt modelId="{DA6CEC4C-C6A7-493C-B77F-262D9353893A}" type="pres">
      <dgm:prSet presAssocID="{C4B72650-A859-4E53-BD41-27FD5F3B237B}" presName="linComp" presStyleCnt="0"/>
      <dgm:spPr/>
    </dgm:pt>
    <dgm:pt modelId="{6E29F2BA-5750-4EE9-8CEE-B6493E564440}" type="pres">
      <dgm:prSet presAssocID="{AD09B9C8-0AD6-474C-B391-6E34F4F78DBC}" presName="compNode" presStyleCnt="0"/>
      <dgm:spPr/>
    </dgm:pt>
    <dgm:pt modelId="{BB841CED-AEBA-4EC4-A668-484D5E957423}" type="pres">
      <dgm:prSet presAssocID="{AD09B9C8-0AD6-474C-B391-6E34F4F78DB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6E090-8779-4B35-B7B8-6C9ED3CCD11B}" type="pres">
      <dgm:prSet presAssocID="{AD09B9C8-0AD6-474C-B391-6E34F4F78DBC}" presName="invisiNode" presStyleLbl="node1" presStyleIdx="0" presStyleCnt="3"/>
      <dgm:spPr/>
    </dgm:pt>
    <dgm:pt modelId="{422262F7-5E17-44F7-B520-9B468713EA77}" type="pres">
      <dgm:prSet presAssocID="{AD09B9C8-0AD6-474C-B391-6E34F4F78DBC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B145014-C1BC-4DE6-8ADC-2E73C169366D}" type="pres">
      <dgm:prSet presAssocID="{36690C0C-D435-47D0-969E-CCA69FD9DF5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ED52DF6-9722-43DF-A2A0-DFBA36C0C291}" type="pres">
      <dgm:prSet presAssocID="{D81B693E-A58F-419F-A4E8-C2D2388CCD0C}" presName="compNode" presStyleCnt="0"/>
      <dgm:spPr/>
    </dgm:pt>
    <dgm:pt modelId="{C3239B53-B053-4F68-941F-E833ABBD7B83}" type="pres">
      <dgm:prSet presAssocID="{D81B693E-A58F-419F-A4E8-C2D2388CCD0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0251E-69AA-4925-AED3-2EA28921EFD7}" type="pres">
      <dgm:prSet presAssocID="{D81B693E-A58F-419F-A4E8-C2D2388CCD0C}" presName="invisiNode" presStyleLbl="node1" presStyleIdx="1" presStyleCnt="3"/>
      <dgm:spPr/>
    </dgm:pt>
    <dgm:pt modelId="{67D04311-5952-41FC-8EB7-A92C3E7D2AD4}" type="pres">
      <dgm:prSet presAssocID="{D81B693E-A58F-419F-A4E8-C2D2388CCD0C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AD395FA6-A02C-44F9-84FA-E2A94E4E18A7}" type="pres">
      <dgm:prSet presAssocID="{25CC8B69-D969-4021-90DB-B0FEF2C46BB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ABF773C-E898-4E25-AAFF-37E1259CC71B}" type="pres">
      <dgm:prSet presAssocID="{29EB35B6-545A-4B57-B740-B7011A4C5FFB}" presName="compNode" presStyleCnt="0"/>
      <dgm:spPr/>
    </dgm:pt>
    <dgm:pt modelId="{D52831E9-74B5-404E-BB4F-A79ACF16FBB6}" type="pres">
      <dgm:prSet presAssocID="{29EB35B6-545A-4B57-B740-B7011A4C5F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88AFB-DA23-45C8-A8DA-E57CC4DD4B51}" type="pres">
      <dgm:prSet presAssocID="{29EB35B6-545A-4B57-B740-B7011A4C5FFB}" presName="invisiNode" presStyleLbl="node1" presStyleIdx="2" presStyleCnt="3"/>
      <dgm:spPr/>
    </dgm:pt>
    <dgm:pt modelId="{BC6AF98F-D6E1-41D1-9503-26EC9F8A2A86}" type="pres">
      <dgm:prSet presAssocID="{29EB35B6-545A-4B57-B740-B7011A4C5FFB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</dgm:ptLst>
  <dgm:cxnLst>
    <dgm:cxn modelId="{B7B47894-23E9-45BF-8975-54E74BAFF7BF}" srcId="{C4B72650-A859-4E53-BD41-27FD5F3B237B}" destId="{D81B693E-A58F-419F-A4E8-C2D2388CCD0C}" srcOrd="1" destOrd="0" parTransId="{60ED9981-6515-4983-A66F-918DCF926724}" sibTransId="{25CC8B69-D969-4021-90DB-B0FEF2C46BBB}"/>
    <dgm:cxn modelId="{4612308E-6DA0-4D59-BBF6-C23E78C29A90}" type="presOf" srcId="{29EB35B6-545A-4B57-B740-B7011A4C5FFB}" destId="{D52831E9-74B5-404E-BB4F-A79ACF16FBB6}" srcOrd="0" destOrd="0" presId="urn:microsoft.com/office/officeart/2005/8/layout/pList2#1"/>
    <dgm:cxn modelId="{C0E0FDB6-2914-4D35-A7B0-F28686F13D82}" type="presOf" srcId="{D81B693E-A58F-419F-A4E8-C2D2388CCD0C}" destId="{C3239B53-B053-4F68-941F-E833ABBD7B83}" srcOrd="0" destOrd="0" presId="urn:microsoft.com/office/officeart/2005/8/layout/pList2#1"/>
    <dgm:cxn modelId="{75D90044-29DA-4F26-B8D1-55414D4E165D}" srcId="{C4B72650-A859-4E53-BD41-27FD5F3B237B}" destId="{AD09B9C8-0AD6-474C-B391-6E34F4F78DBC}" srcOrd="0" destOrd="0" parTransId="{35720EA2-3EF4-43ED-A56B-5DE0646446E6}" sibTransId="{36690C0C-D435-47D0-969E-CCA69FD9DF53}"/>
    <dgm:cxn modelId="{19510E27-801F-49BA-9DDE-AB138347B5C3}" type="presOf" srcId="{36690C0C-D435-47D0-969E-CCA69FD9DF53}" destId="{DB145014-C1BC-4DE6-8ADC-2E73C169366D}" srcOrd="0" destOrd="0" presId="urn:microsoft.com/office/officeart/2005/8/layout/pList2#1"/>
    <dgm:cxn modelId="{7F9CD2B8-1B5B-4B41-8D86-FF104FACB475}" type="presOf" srcId="{25CC8B69-D969-4021-90DB-B0FEF2C46BBB}" destId="{AD395FA6-A02C-44F9-84FA-E2A94E4E18A7}" srcOrd="0" destOrd="0" presId="urn:microsoft.com/office/officeart/2005/8/layout/pList2#1"/>
    <dgm:cxn modelId="{5EFC89D4-0540-481D-942C-5AF6DED4F10B}" srcId="{C4B72650-A859-4E53-BD41-27FD5F3B237B}" destId="{29EB35B6-545A-4B57-B740-B7011A4C5FFB}" srcOrd="2" destOrd="0" parTransId="{0237A9EA-4ED4-4F4D-80A7-E2EBA9160D1B}" sibTransId="{158C7D5A-7990-42B6-B3DA-DFB8BE0DC28A}"/>
    <dgm:cxn modelId="{71499098-BA32-4A92-B6FC-CE4FCF8C5DA0}" type="presOf" srcId="{C4B72650-A859-4E53-BD41-27FD5F3B237B}" destId="{B5683DEB-75B4-4171-BF30-C5B04632BD3C}" srcOrd="0" destOrd="0" presId="urn:microsoft.com/office/officeart/2005/8/layout/pList2#1"/>
    <dgm:cxn modelId="{A9F852D3-0850-4E2C-BFC7-360487E744D4}" type="presOf" srcId="{AD09B9C8-0AD6-474C-B391-6E34F4F78DBC}" destId="{BB841CED-AEBA-4EC4-A668-484D5E957423}" srcOrd="0" destOrd="0" presId="urn:microsoft.com/office/officeart/2005/8/layout/pList2#1"/>
    <dgm:cxn modelId="{80358747-F3CF-4F0E-B184-A226A5FB7C79}" type="presParOf" srcId="{B5683DEB-75B4-4171-BF30-C5B04632BD3C}" destId="{200472CF-F887-4A13-BA16-10B8BF3C8DF9}" srcOrd="0" destOrd="0" presId="urn:microsoft.com/office/officeart/2005/8/layout/pList2#1"/>
    <dgm:cxn modelId="{B7A083E5-36D2-4A7C-9E08-60F7A3AC7024}" type="presParOf" srcId="{B5683DEB-75B4-4171-BF30-C5B04632BD3C}" destId="{DA6CEC4C-C6A7-493C-B77F-262D9353893A}" srcOrd="1" destOrd="0" presId="urn:microsoft.com/office/officeart/2005/8/layout/pList2#1"/>
    <dgm:cxn modelId="{C69DB935-CADC-49E1-9266-F4BB20F0809E}" type="presParOf" srcId="{DA6CEC4C-C6A7-493C-B77F-262D9353893A}" destId="{6E29F2BA-5750-4EE9-8CEE-B6493E564440}" srcOrd="0" destOrd="0" presId="urn:microsoft.com/office/officeart/2005/8/layout/pList2#1"/>
    <dgm:cxn modelId="{E10F7345-9835-4D53-83AC-F46C2251584E}" type="presParOf" srcId="{6E29F2BA-5750-4EE9-8CEE-B6493E564440}" destId="{BB841CED-AEBA-4EC4-A668-484D5E957423}" srcOrd="0" destOrd="0" presId="urn:microsoft.com/office/officeart/2005/8/layout/pList2#1"/>
    <dgm:cxn modelId="{CA20DDFE-4B7C-417D-A0E3-FB11376C706C}" type="presParOf" srcId="{6E29F2BA-5750-4EE9-8CEE-B6493E564440}" destId="{DCD6E090-8779-4B35-B7B8-6C9ED3CCD11B}" srcOrd="1" destOrd="0" presId="urn:microsoft.com/office/officeart/2005/8/layout/pList2#1"/>
    <dgm:cxn modelId="{25044B1B-13D0-4CF7-9223-5C3C8D76C1D7}" type="presParOf" srcId="{6E29F2BA-5750-4EE9-8CEE-B6493E564440}" destId="{422262F7-5E17-44F7-B520-9B468713EA77}" srcOrd="2" destOrd="0" presId="urn:microsoft.com/office/officeart/2005/8/layout/pList2#1"/>
    <dgm:cxn modelId="{A5C74EAC-6C92-468E-89A9-C8D4652F9366}" type="presParOf" srcId="{DA6CEC4C-C6A7-493C-B77F-262D9353893A}" destId="{DB145014-C1BC-4DE6-8ADC-2E73C169366D}" srcOrd="1" destOrd="0" presId="urn:microsoft.com/office/officeart/2005/8/layout/pList2#1"/>
    <dgm:cxn modelId="{70650B77-FC56-45F7-822D-3734F1156868}" type="presParOf" srcId="{DA6CEC4C-C6A7-493C-B77F-262D9353893A}" destId="{9ED52DF6-9722-43DF-A2A0-DFBA36C0C291}" srcOrd="2" destOrd="0" presId="urn:microsoft.com/office/officeart/2005/8/layout/pList2#1"/>
    <dgm:cxn modelId="{AC3D3159-7224-43F8-B05D-5E9A14743950}" type="presParOf" srcId="{9ED52DF6-9722-43DF-A2A0-DFBA36C0C291}" destId="{C3239B53-B053-4F68-941F-E833ABBD7B83}" srcOrd="0" destOrd="0" presId="urn:microsoft.com/office/officeart/2005/8/layout/pList2#1"/>
    <dgm:cxn modelId="{15FBDF8C-D8F2-4BA8-AB6D-3AA1116580DF}" type="presParOf" srcId="{9ED52DF6-9722-43DF-A2A0-DFBA36C0C291}" destId="{9E50251E-69AA-4925-AED3-2EA28921EFD7}" srcOrd="1" destOrd="0" presId="urn:microsoft.com/office/officeart/2005/8/layout/pList2#1"/>
    <dgm:cxn modelId="{3D4BA65A-E568-425E-950F-32DB7BE69EFE}" type="presParOf" srcId="{9ED52DF6-9722-43DF-A2A0-DFBA36C0C291}" destId="{67D04311-5952-41FC-8EB7-A92C3E7D2AD4}" srcOrd="2" destOrd="0" presId="urn:microsoft.com/office/officeart/2005/8/layout/pList2#1"/>
    <dgm:cxn modelId="{63D50C7C-FDFF-45E7-955A-12B57013E845}" type="presParOf" srcId="{DA6CEC4C-C6A7-493C-B77F-262D9353893A}" destId="{AD395FA6-A02C-44F9-84FA-E2A94E4E18A7}" srcOrd="3" destOrd="0" presId="urn:microsoft.com/office/officeart/2005/8/layout/pList2#1"/>
    <dgm:cxn modelId="{F83A2845-74A1-4538-B894-CA7428D155CC}" type="presParOf" srcId="{DA6CEC4C-C6A7-493C-B77F-262D9353893A}" destId="{CABF773C-E898-4E25-AAFF-37E1259CC71B}" srcOrd="4" destOrd="0" presId="urn:microsoft.com/office/officeart/2005/8/layout/pList2#1"/>
    <dgm:cxn modelId="{D6AC76D0-71C5-4984-AF18-DCAAE1BCD266}" type="presParOf" srcId="{CABF773C-E898-4E25-AAFF-37E1259CC71B}" destId="{D52831E9-74B5-404E-BB4F-A79ACF16FBB6}" srcOrd="0" destOrd="0" presId="urn:microsoft.com/office/officeart/2005/8/layout/pList2#1"/>
    <dgm:cxn modelId="{5AD2F3D2-7DCE-477C-A929-B9C7EAE587B6}" type="presParOf" srcId="{CABF773C-E898-4E25-AAFF-37E1259CC71B}" destId="{6A188AFB-DA23-45C8-A8DA-E57CC4DD4B51}" srcOrd="1" destOrd="0" presId="urn:microsoft.com/office/officeart/2005/8/layout/pList2#1"/>
    <dgm:cxn modelId="{92DEDBEA-97C1-455D-8077-3669D26AB875}" type="presParOf" srcId="{CABF773C-E898-4E25-AAFF-37E1259CC71B}" destId="{BC6AF98F-D6E1-41D1-9503-26EC9F8A2A86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BC3ADB-FAFC-4880-97F3-ACB2451CE5F2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A793482-6123-409E-B03C-7DC47EED986E}">
      <dgm:prSet phldrT="[Текст]"/>
      <dgm:spPr/>
      <dgm:t>
        <a:bodyPr/>
        <a:lstStyle/>
        <a:p>
          <a:r>
            <a:rPr lang="kk-KZ" dirty="0" smtClean="0"/>
            <a:t>ЭГП</a:t>
          </a:r>
          <a:endParaRPr lang="ru-RU" dirty="0"/>
        </a:p>
      </dgm:t>
    </dgm:pt>
    <dgm:pt modelId="{E4DF9703-8CF0-4C68-9E8D-0C13F0E4FA03}" type="parTrans" cxnId="{DF4DC186-79DA-4C9A-863F-E744B5A5707A}">
      <dgm:prSet/>
      <dgm:spPr/>
      <dgm:t>
        <a:bodyPr/>
        <a:lstStyle/>
        <a:p>
          <a:endParaRPr lang="ru-RU"/>
        </a:p>
      </dgm:t>
    </dgm:pt>
    <dgm:pt modelId="{353D781D-02EC-4695-94E2-29EF71987894}" type="sibTrans" cxnId="{DF4DC186-79DA-4C9A-863F-E744B5A5707A}">
      <dgm:prSet/>
      <dgm:spPr/>
      <dgm:t>
        <a:bodyPr/>
        <a:lstStyle/>
        <a:p>
          <a:endParaRPr lang="ru-RU"/>
        </a:p>
      </dgm:t>
    </dgm:pt>
    <dgm:pt modelId="{B8634DD4-ED13-4B59-826A-4635401A05AF}">
      <dgm:prSet phldrT="[Текст]"/>
      <dgm:spPr/>
      <dgm:t>
        <a:bodyPr/>
        <a:lstStyle/>
        <a:p>
          <a:r>
            <a:rPr lang="kk-KZ" dirty="0" smtClean="0"/>
            <a:t>Микро</a:t>
          </a:r>
          <a:endParaRPr lang="ru-RU" dirty="0"/>
        </a:p>
      </dgm:t>
    </dgm:pt>
    <dgm:pt modelId="{D2460831-53AB-4BC9-B07E-3D3EFDA8C49E}" type="parTrans" cxnId="{939BABD8-378B-4476-90AB-01D01CFB5668}">
      <dgm:prSet/>
      <dgm:spPr/>
      <dgm:t>
        <a:bodyPr/>
        <a:lstStyle/>
        <a:p>
          <a:endParaRPr lang="ru-RU"/>
        </a:p>
      </dgm:t>
    </dgm:pt>
    <dgm:pt modelId="{2BBE6F1D-36C4-4B04-91FB-CD87166EFB59}" type="sibTrans" cxnId="{939BABD8-378B-4476-90AB-01D01CFB5668}">
      <dgm:prSet/>
      <dgm:spPr/>
      <dgm:t>
        <a:bodyPr/>
        <a:lstStyle/>
        <a:p>
          <a:endParaRPr lang="ru-RU"/>
        </a:p>
      </dgm:t>
    </dgm:pt>
    <dgm:pt modelId="{2D6D68A7-6E56-4F97-8A5D-96E0F176B5B2}">
      <dgm:prSet phldrT="[Текст]"/>
      <dgm:spPr/>
      <dgm:t>
        <a:bodyPr/>
        <a:lstStyle/>
        <a:p>
          <a:r>
            <a:rPr lang="kk-KZ" dirty="0" smtClean="0"/>
            <a:t>Мезо </a:t>
          </a:r>
          <a:endParaRPr lang="ru-RU" dirty="0"/>
        </a:p>
      </dgm:t>
    </dgm:pt>
    <dgm:pt modelId="{4FD2A485-A753-45FC-883E-3FA5AFF96981}" type="parTrans" cxnId="{B3F6D1E7-96F6-4A64-9AB7-52B66AC264EC}">
      <dgm:prSet/>
      <dgm:spPr/>
      <dgm:t>
        <a:bodyPr/>
        <a:lstStyle/>
        <a:p>
          <a:endParaRPr lang="ru-RU"/>
        </a:p>
      </dgm:t>
    </dgm:pt>
    <dgm:pt modelId="{74B8F475-0B1C-49AF-AACF-D5A7B4B8B97D}" type="sibTrans" cxnId="{B3F6D1E7-96F6-4A64-9AB7-52B66AC264EC}">
      <dgm:prSet/>
      <dgm:spPr/>
      <dgm:t>
        <a:bodyPr/>
        <a:lstStyle/>
        <a:p>
          <a:endParaRPr lang="ru-RU"/>
        </a:p>
      </dgm:t>
    </dgm:pt>
    <dgm:pt modelId="{CB36775C-FE7F-4656-83ED-04B50C7BE8BC}">
      <dgm:prSet phldrT="[Текст]"/>
      <dgm:spPr/>
      <dgm:t>
        <a:bodyPr/>
        <a:lstStyle/>
        <a:p>
          <a:r>
            <a:rPr lang="kk-KZ" dirty="0" smtClean="0"/>
            <a:t>Макро </a:t>
          </a:r>
          <a:endParaRPr lang="ru-RU" dirty="0"/>
        </a:p>
      </dgm:t>
    </dgm:pt>
    <dgm:pt modelId="{75331D03-3F86-4178-82A9-2DA3E2BCAD8B}" type="parTrans" cxnId="{70DDA7CB-3361-4CBB-8027-E8C385331CA6}">
      <dgm:prSet/>
      <dgm:spPr/>
      <dgm:t>
        <a:bodyPr/>
        <a:lstStyle/>
        <a:p>
          <a:endParaRPr lang="ru-RU"/>
        </a:p>
      </dgm:t>
    </dgm:pt>
    <dgm:pt modelId="{25D7D708-DCC6-4EE7-9C5F-349B31FD57A3}" type="sibTrans" cxnId="{70DDA7CB-3361-4CBB-8027-E8C385331CA6}">
      <dgm:prSet/>
      <dgm:spPr/>
      <dgm:t>
        <a:bodyPr/>
        <a:lstStyle/>
        <a:p>
          <a:endParaRPr lang="ru-RU"/>
        </a:p>
      </dgm:t>
    </dgm:pt>
    <dgm:pt modelId="{A10A8ABE-FF9A-4DD9-849A-DE6BDCE99F5F}" type="pres">
      <dgm:prSet presAssocID="{F7BC3ADB-FAFC-4880-97F3-ACB2451CE5F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ADD9D2-DA0D-47CA-A8EC-EE1DDF908C51}" type="pres">
      <dgm:prSet presAssocID="{9A793482-6123-409E-B03C-7DC47EED986E}" presName="root1" presStyleCnt="0"/>
      <dgm:spPr/>
    </dgm:pt>
    <dgm:pt modelId="{DF4D962C-8603-4C53-8394-27FD773E0DF0}" type="pres">
      <dgm:prSet presAssocID="{9A793482-6123-409E-B03C-7DC47EED986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92467C-4444-4A27-86DF-0DD437A94F9D}" type="pres">
      <dgm:prSet presAssocID="{9A793482-6123-409E-B03C-7DC47EED986E}" presName="level2hierChild" presStyleCnt="0"/>
      <dgm:spPr/>
    </dgm:pt>
    <dgm:pt modelId="{0D317ABA-36E8-46AA-A579-A2F6217BF9B4}" type="pres">
      <dgm:prSet presAssocID="{D2460831-53AB-4BC9-B07E-3D3EFDA8C49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A931990-F2AB-4F41-9F39-639FEBB30E03}" type="pres">
      <dgm:prSet presAssocID="{D2460831-53AB-4BC9-B07E-3D3EFDA8C49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2F3E325-00A8-4492-AE64-7A7CD86DC745}" type="pres">
      <dgm:prSet presAssocID="{B8634DD4-ED13-4B59-826A-4635401A05AF}" presName="root2" presStyleCnt="0"/>
      <dgm:spPr/>
    </dgm:pt>
    <dgm:pt modelId="{3A63688D-3188-460B-AD29-F891F3728776}" type="pres">
      <dgm:prSet presAssocID="{B8634DD4-ED13-4B59-826A-4635401A05AF}" presName="LevelTwoTextNode" presStyleLbl="node2" presStyleIdx="0" presStyleCnt="3" custScaleX="1837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A0656C-F5A2-45E2-AD11-CF0B4C0AE926}" type="pres">
      <dgm:prSet presAssocID="{B8634DD4-ED13-4B59-826A-4635401A05AF}" presName="level3hierChild" presStyleCnt="0"/>
      <dgm:spPr/>
    </dgm:pt>
    <dgm:pt modelId="{33D76507-67DB-42D8-83DD-E764F7997484}" type="pres">
      <dgm:prSet presAssocID="{4FD2A485-A753-45FC-883E-3FA5AFF96981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1CCA819-86D9-430F-8992-57FF9E2B1ABA}" type="pres">
      <dgm:prSet presAssocID="{4FD2A485-A753-45FC-883E-3FA5AFF9698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BB34A95-E8EA-4436-82EC-E1638DC69A53}" type="pres">
      <dgm:prSet presAssocID="{2D6D68A7-6E56-4F97-8A5D-96E0F176B5B2}" presName="root2" presStyleCnt="0"/>
      <dgm:spPr/>
    </dgm:pt>
    <dgm:pt modelId="{FD93142E-6AAF-4106-A481-E554304EC2F3}" type="pres">
      <dgm:prSet presAssocID="{2D6D68A7-6E56-4F97-8A5D-96E0F176B5B2}" presName="LevelTwoTextNode" presStyleLbl="node2" presStyleIdx="1" presStyleCnt="3" custScaleX="1818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4FA856-ECC5-4BA3-9E81-90C1BC5FB5C8}" type="pres">
      <dgm:prSet presAssocID="{2D6D68A7-6E56-4F97-8A5D-96E0F176B5B2}" presName="level3hierChild" presStyleCnt="0"/>
      <dgm:spPr/>
    </dgm:pt>
    <dgm:pt modelId="{7EAB15BA-38CF-4BB6-9B42-37A8C5506C6F}" type="pres">
      <dgm:prSet presAssocID="{75331D03-3F86-4178-82A9-2DA3E2BCAD8B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104EE045-A7A2-4539-A818-00B19F97F8CA}" type="pres">
      <dgm:prSet presAssocID="{75331D03-3F86-4178-82A9-2DA3E2BCAD8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05934ED-67E7-46F6-A45E-E84806ADE00D}" type="pres">
      <dgm:prSet presAssocID="{CB36775C-FE7F-4656-83ED-04B50C7BE8BC}" presName="root2" presStyleCnt="0"/>
      <dgm:spPr/>
    </dgm:pt>
    <dgm:pt modelId="{39A7459B-92B7-4E19-9320-E96E74E4D433}" type="pres">
      <dgm:prSet presAssocID="{CB36775C-FE7F-4656-83ED-04B50C7BE8BC}" presName="LevelTwoTextNode" presStyleLbl="node2" presStyleIdx="2" presStyleCnt="3" custScaleX="1806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492649-C885-493D-B2E4-F61A2FA2E415}" type="pres">
      <dgm:prSet presAssocID="{CB36775C-FE7F-4656-83ED-04B50C7BE8BC}" presName="level3hierChild" presStyleCnt="0"/>
      <dgm:spPr/>
    </dgm:pt>
  </dgm:ptLst>
  <dgm:cxnLst>
    <dgm:cxn modelId="{421915FC-82A2-4FB6-9BAF-D77AF9640099}" type="presOf" srcId="{9A793482-6123-409E-B03C-7DC47EED986E}" destId="{DF4D962C-8603-4C53-8394-27FD773E0DF0}" srcOrd="0" destOrd="0" presId="urn:microsoft.com/office/officeart/2008/layout/HorizontalMultiLevelHierarchy"/>
    <dgm:cxn modelId="{1EBD866D-D296-471A-B08C-B944284E2F5F}" type="presOf" srcId="{4FD2A485-A753-45FC-883E-3FA5AFF96981}" destId="{33D76507-67DB-42D8-83DD-E764F7997484}" srcOrd="0" destOrd="0" presId="urn:microsoft.com/office/officeart/2008/layout/HorizontalMultiLevelHierarchy"/>
    <dgm:cxn modelId="{4831702F-6796-4737-B902-3B839C46CA68}" type="presOf" srcId="{CB36775C-FE7F-4656-83ED-04B50C7BE8BC}" destId="{39A7459B-92B7-4E19-9320-E96E74E4D433}" srcOrd="0" destOrd="0" presId="urn:microsoft.com/office/officeart/2008/layout/HorizontalMultiLevelHierarchy"/>
    <dgm:cxn modelId="{DF4DC186-79DA-4C9A-863F-E744B5A5707A}" srcId="{F7BC3ADB-FAFC-4880-97F3-ACB2451CE5F2}" destId="{9A793482-6123-409E-B03C-7DC47EED986E}" srcOrd="0" destOrd="0" parTransId="{E4DF9703-8CF0-4C68-9E8D-0C13F0E4FA03}" sibTransId="{353D781D-02EC-4695-94E2-29EF71987894}"/>
    <dgm:cxn modelId="{7E051C52-163A-4A74-97E9-B30D8B42B4BE}" type="presOf" srcId="{B8634DD4-ED13-4B59-826A-4635401A05AF}" destId="{3A63688D-3188-460B-AD29-F891F3728776}" srcOrd="0" destOrd="0" presId="urn:microsoft.com/office/officeart/2008/layout/HorizontalMultiLevelHierarchy"/>
    <dgm:cxn modelId="{9E325739-B226-4E98-AB6C-F0529B8D90A6}" type="presOf" srcId="{D2460831-53AB-4BC9-B07E-3D3EFDA8C49E}" destId="{1A931990-F2AB-4F41-9F39-639FEBB30E03}" srcOrd="1" destOrd="0" presId="urn:microsoft.com/office/officeart/2008/layout/HorizontalMultiLevelHierarchy"/>
    <dgm:cxn modelId="{939BABD8-378B-4476-90AB-01D01CFB5668}" srcId="{9A793482-6123-409E-B03C-7DC47EED986E}" destId="{B8634DD4-ED13-4B59-826A-4635401A05AF}" srcOrd="0" destOrd="0" parTransId="{D2460831-53AB-4BC9-B07E-3D3EFDA8C49E}" sibTransId="{2BBE6F1D-36C4-4B04-91FB-CD87166EFB59}"/>
    <dgm:cxn modelId="{70DDA7CB-3361-4CBB-8027-E8C385331CA6}" srcId="{9A793482-6123-409E-B03C-7DC47EED986E}" destId="{CB36775C-FE7F-4656-83ED-04B50C7BE8BC}" srcOrd="2" destOrd="0" parTransId="{75331D03-3F86-4178-82A9-2DA3E2BCAD8B}" sibTransId="{25D7D708-DCC6-4EE7-9C5F-349B31FD57A3}"/>
    <dgm:cxn modelId="{B3F6D1E7-96F6-4A64-9AB7-52B66AC264EC}" srcId="{9A793482-6123-409E-B03C-7DC47EED986E}" destId="{2D6D68A7-6E56-4F97-8A5D-96E0F176B5B2}" srcOrd="1" destOrd="0" parTransId="{4FD2A485-A753-45FC-883E-3FA5AFF96981}" sibTransId="{74B8F475-0B1C-49AF-AACF-D5A7B4B8B97D}"/>
    <dgm:cxn modelId="{9EE426BC-CCE9-468F-BFFA-31F00EB7481A}" type="presOf" srcId="{75331D03-3F86-4178-82A9-2DA3E2BCAD8B}" destId="{104EE045-A7A2-4539-A818-00B19F97F8CA}" srcOrd="1" destOrd="0" presId="urn:microsoft.com/office/officeart/2008/layout/HorizontalMultiLevelHierarchy"/>
    <dgm:cxn modelId="{8F52615A-C4F3-4127-89F7-707D99BF7B0E}" type="presOf" srcId="{75331D03-3F86-4178-82A9-2DA3E2BCAD8B}" destId="{7EAB15BA-38CF-4BB6-9B42-37A8C5506C6F}" srcOrd="0" destOrd="0" presId="urn:microsoft.com/office/officeart/2008/layout/HorizontalMultiLevelHierarchy"/>
    <dgm:cxn modelId="{DA03C9AF-A32E-4396-AF40-3D8181410787}" type="presOf" srcId="{4FD2A485-A753-45FC-883E-3FA5AFF96981}" destId="{B1CCA819-86D9-430F-8992-57FF9E2B1ABA}" srcOrd="1" destOrd="0" presId="urn:microsoft.com/office/officeart/2008/layout/HorizontalMultiLevelHierarchy"/>
    <dgm:cxn modelId="{FDC8E86A-F783-497D-98A3-114509AA6B09}" type="presOf" srcId="{D2460831-53AB-4BC9-B07E-3D3EFDA8C49E}" destId="{0D317ABA-36E8-46AA-A579-A2F6217BF9B4}" srcOrd="0" destOrd="0" presId="urn:microsoft.com/office/officeart/2008/layout/HorizontalMultiLevelHierarchy"/>
    <dgm:cxn modelId="{504989D3-6AE4-47F2-86CC-BB75CE233C14}" type="presOf" srcId="{F7BC3ADB-FAFC-4880-97F3-ACB2451CE5F2}" destId="{A10A8ABE-FF9A-4DD9-849A-DE6BDCE99F5F}" srcOrd="0" destOrd="0" presId="urn:microsoft.com/office/officeart/2008/layout/HorizontalMultiLevelHierarchy"/>
    <dgm:cxn modelId="{25078D53-C349-4246-A251-685DE0A88826}" type="presOf" srcId="{2D6D68A7-6E56-4F97-8A5D-96E0F176B5B2}" destId="{FD93142E-6AAF-4106-A481-E554304EC2F3}" srcOrd="0" destOrd="0" presId="urn:microsoft.com/office/officeart/2008/layout/HorizontalMultiLevelHierarchy"/>
    <dgm:cxn modelId="{08FC50C2-1AA7-49A3-945C-7D878B78494B}" type="presParOf" srcId="{A10A8ABE-FF9A-4DD9-849A-DE6BDCE99F5F}" destId="{47ADD9D2-DA0D-47CA-A8EC-EE1DDF908C51}" srcOrd="0" destOrd="0" presId="urn:microsoft.com/office/officeart/2008/layout/HorizontalMultiLevelHierarchy"/>
    <dgm:cxn modelId="{660ADAB3-8DC4-4956-90E3-A1DF5522A363}" type="presParOf" srcId="{47ADD9D2-DA0D-47CA-A8EC-EE1DDF908C51}" destId="{DF4D962C-8603-4C53-8394-27FD773E0DF0}" srcOrd="0" destOrd="0" presId="urn:microsoft.com/office/officeart/2008/layout/HorizontalMultiLevelHierarchy"/>
    <dgm:cxn modelId="{3DEEA033-04CB-41CE-BD28-E87006374E12}" type="presParOf" srcId="{47ADD9D2-DA0D-47CA-A8EC-EE1DDF908C51}" destId="{0C92467C-4444-4A27-86DF-0DD437A94F9D}" srcOrd="1" destOrd="0" presId="urn:microsoft.com/office/officeart/2008/layout/HorizontalMultiLevelHierarchy"/>
    <dgm:cxn modelId="{0CCA7245-8DE8-42DB-9357-A7612F8A1F2B}" type="presParOf" srcId="{0C92467C-4444-4A27-86DF-0DD437A94F9D}" destId="{0D317ABA-36E8-46AA-A579-A2F6217BF9B4}" srcOrd="0" destOrd="0" presId="urn:microsoft.com/office/officeart/2008/layout/HorizontalMultiLevelHierarchy"/>
    <dgm:cxn modelId="{6E02520A-CFAE-4395-A870-3F4DBABAF9A2}" type="presParOf" srcId="{0D317ABA-36E8-46AA-A579-A2F6217BF9B4}" destId="{1A931990-F2AB-4F41-9F39-639FEBB30E03}" srcOrd="0" destOrd="0" presId="urn:microsoft.com/office/officeart/2008/layout/HorizontalMultiLevelHierarchy"/>
    <dgm:cxn modelId="{7D7BA5E8-6D13-48B1-900B-6595C7F33AD7}" type="presParOf" srcId="{0C92467C-4444-4A27-86DF-0DD437A94F9D}" destId="{32F3E325-00A8-4492-AE64-7A7CD86DC745}" srcOrd="1" destOrd="0" presId="urn:microsoft.com/office/officeart/2008/layout/HorizontalMultiLevelHierarchy"/>
    <dgm:cxn modelId="{7C168494-234B-4B84-A617-1E9EFA4117BB}" type="presParOf" srcId="{32F3E325-00A8-4492-AE64-7A7CD86DC745}" destId="{3A63688D-3188-460B-AD29-F891F3728776}" srcOrd="0" destOrd="0" presId="urn:microsoft.com/office/officeart/2008/layout/HorizontalMultiLevelHierarchy"/>
    <dgm:cxn modelId="{9947DDEF-4B5C-4B45-8668-727DCEACC9D0}" type="presParOf" srcId="{32F3E325-00A8-4492-AE64-7A7CD86DC745}" destId="{87A0656C-F5A2-45E2-AD11-CF0B4C0AE926}" srcOrd="1" destOrd="0" presId="urn:microsoft.com/office/officeart/2008/layout/HorizontalMultiLevelHierarchy"/>
    <dgm:cxn modelId="{42843455-7B1A-4070-9023-9D84251836CD}" type="presParOf" srcId="{0C92467C-4444-4A27-86DF-0DD437A94F9D}" destId="{33D76507-67DB-42D8-83DD-E764F7997484}" srcOrd="2" destOrd="0" presId="urn:microsoft.com/office/officeart/2008/layout/HorizontalMultiLevelHierarchy"/>
    <dgm:cxn modelId="{756D5B3C-5762-4F7B-8E56-FC1C656C990C}" type="presParOf" srcId="{33D76507-67DB-42D8-83DD-E764F7997484}" destId="{B1CCA819-86D9-430F-8992-57FF9E2B1ABA}" srcOrd="0" destOrd="0" presId="urn:microsoft.com/office/officeart/2008/layout/HorizontalMultiLevelHierarchy"/>
    <dgm:cxn modelId="{DC0738F1-B487-453D-B58D-482CDA9D0B55}" type="presParOf" srcId="{0C92467C-4444-4A27-86DF-0DD437A94F9D}" destId="{0BB34A95-E8EA-4436-82EC-E1638DC69A53}" srcOrd="3" destOrd="0" presId="urn:microsoft.com/office/officeart/2008/layout/HorizontalMultiLevelHierarchy"/>
    <dgm:cxn modelId="{8D212E5D-3CD9-430E-B30C-1A74EE7EB7F2}" type="presParOf" srcId="{0BB34A95-E8EA-4436-82EC-E1638DC69A53}" destId="{FD93142E-6AAF-4106-A481-E554304EC2F3}" srcOrd="0" destOrd="0" presId="urn:microsoft.com/office/officeart/2008/layout/HorizontalMultiLevelHierarchy"/>
    <dgm:cxn modelId="{C105AFE0-1449-4BAC-A279-3F630509F42F}" type="presParOf" srcId="{0BB34A95-E8EA-4436-82EC-E1638DC69A53}" destId="{EE4FA856-ECC5-4BA3-9E81-90C1BC5FB5C8}" srcOrd="1" destOrd="0" presId="urn:microsoft.com/office/officeart/2008/layout/HorizontalMultiLevelHierarchy"/>
    <dgm:cxn modelId="{FD150F88-F997-4B7E-9141-FF931713E2C4}" type="presParOf" srcId="{0C92467C-4444-4A27-86DF-0DD437A94F9D}" destId="{7EAB15BA-38CF-4BB6-9B42-37A8C5506C6F}" srcOrd="4" destOrd="0" presId="urn:microsoft.com/office/officeart/2008/layout/HorizontalMultiLevelHierarchy"/>
    <dgm:cxn modelId="{4CB27616-CEC5-4791-B16C-E92CA9533CB1}" type="presParOf" srcId="{7EAB15BA-38CF-4BB6-9B42-37A8C5506C6F}" destId="{104EE045-A7A2-4539-A818-00B19F97F8CA}" srcOrd="0" destOrd="0" presId="urn:microsoft.com/office/officeart/2008/layout/HorizontalMultiLevelHierarchy"/>
    <dgm:cxn modelId="{7986BBFD-4AC7-4547-AD40-D5B5A7E0185D}" type="presParOf" srcId="{0C92467C-4444-4A27-86DF-0DD437A94F9D}" destId="{905934ED-67E7-46F6-A45E-E84806ADE00D}" srcOrd="5" destOrd="0" presId="urn:microsoft.com/office/officeart/2008/layout/HorizontalMultiLevelHierarchy"/>
    <dgm:cxn modelId="{491B648C-350F-4386-BCB9-2BF1A45CDB1C}" type="presParOf" srcId="{905934ED-67E7-46F6-A45E-E84806ADE00D}" destId="{39A7459B-92B7-4E19-9320-E96E74E4D433}" srcOrd="0" destOrd="0" presId="urn:microsoft.com/office/officeart/2008/layout/HorizontalMultiLevelHierarchy"/>
    <dgm:cxn modelId="{675A12E5-FEF7-4E27-A6AC-D958B01F96D8}" type="presParOf" srcId="{905934ED-67E7-46F6-A45E-E84806ADE00D}" destId="{05492649-C885-493D-B2E4-F61A2FA2E41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867D2E-2E0B-4E5A-A445-CEED8021CBD4}" type="doc">
      <dgm:prSet loTypeId="urn:microsoft.com/office/officeart/2008/layout/CircleAccentTimeline" loCatId="process" qsTypeId="urn:microsoft.com/office/officeart/2005/8/quickstyle/3d1" qsCatId="3D" csTypeId="urn:microsoft.com/office/officeart/2005/8/colors/accent2_1" csCatId="accent2" phldr="1"/>
      <dgm:spPr/>
    </dgm:pt>
    <dgm:pt modelId="{F410E062-E6CE-445D-B8FB-DFBFA095E2C3}">
      <dgm:prSet phldrT="[Текст]" custT="1"/>
      <dgm:spPr/>
      <dgm:t>
        <a:bodyPr/>
        <a:lstStyle/>
        <a:p>
          <a:r>
            <a:rPr lang="kk-KZ" sz="2000" dirty="0" smtClean="0"/>
            <a:t>Экономического расстояния между объектами</a:t>
          </a:r>
          <a:endParaRPr lang="ru-RU" sz="2000" dirty="0"/>
        </a:p>
      </dgm:t>
    </dgm:pt>
    <dgm:pt modelId="{C2E37175-417E-4190-8C16-AC341682CF0D}" type="parTrans" cxnId="{733A22BA-BE7B-4BA1-B1B4-AE62B76B8686}">
      <dgm:prSet/>
      <dgm:spPr/>
      <dgm:t>
        <a:bodyPr/>
        <a:lstStyle/>
        <a:p>
          <a:endParaRPr lang="ru-RU" sz="2800"/>
        </a:p>
      </dgm:t>
    </dgm:pt>
    <dgm:pt modelId="{415AAAB1-0EA4-4E1D-AC53-5C6BBA258FEC}" type="sibTrans" cxnId="{733A22BA-BE7B-4BA1-B1B4-AE62B76B8686}">
      <dgm:prSet/>
      <dgm:spPr/>
      <dgm:t>
        <a:bodyPr/>
        <a:lstStyle/>
        <a:p>
          <a:endParaRPr lang="ru-RU" sz="2800"/>
        </a:p>
      </dgm:t>
    </dgm:pt>
    <dgm:pt modelId="{B05CBDE0-A728-4687-8499-CA65D9886E90}">
      <dgm:prSet phldrT="[Текст]" custT="1"/>
      <dgm:spPr/>
      <dgm:t>
        <a:bodyPr/>
        <a:lstStyle/>
        <a:p>
          <a:r>
            <a:rPr lang="kk-KZ" sz="2000" dirty="0" smtClean="0"/>
            <a:t>Степени их соседства</a:t>
          </a:r>
          <a:endParaRPr lang="ru-RU" sz="2000" dirty="0"/>
        </a:p>
      </dgm:t>
    </dgm:pt>
    <dgm:pt modelId="{D1E5090A-E32F-48CE-AC04-46BABD0E224A}" type="parTrans" cxnId="{B543065C-D968-4AFC-919F-AC42BA526190}">
      <dgm:prSet/>
      <dgm:spPr/>
      <dgm:t>
        <a:bodyPr/>
        <a:lstStyle/>
        <a:p>
          <a:endParaRPr lang="ru-RU" sz="2800"/>
        </a:p>
      </dgm:t>
    </dgm:pt>
    <dgm:pt modelId="{6A451740-B376-4764-A5F9-BCEE8B13A5D8}" type="sibTrans" cxnId="{B543065C-D968-4AFC-919F-AC42BA526190}">
      <dgm:prSet/>
      <dgm:spPr/>
      <dgm:t>
        <a:bodyPr/>
        <a:lstStyle/>
        <a:p>
          <a:endParaRPr lang="ru-RU" sz="2800"/>
        </a:p>
      </dgm:t>
    </dgm:pt>
    <dgm:pt modelId="{6D3F92D8-3840-4600-B07A-AE2DF2AE1ACE}">
      <dgm:prSet phldrT="[Текст]" custT="1"/>
      <dgm:spPr/>
      <dgm:t>
        <a:bodyPr/>
        <a:lstStyle/>
        <a:p>
          <a:r>
            <a:rPr lang="kk-KZ" sz="2000" dirty="0" smtClean="0"/>
            <a:t>Характера разделяющих границ</a:t>
          </a:r>
          <a:endParaRPr lang="ru-RU" sz="2000" dirty="0"/>
        </a:p>
      </dgm:t>
    </dgm:pt>
    <dgm:pt modelId="{0504BF6F-596A-462A-A60C-AA184F3F7793}" type="parTrans" cxnId="{285B711F-8B81-4672-8AF3-E65B9BDB6664}">
      <dgm:prSet/>
      <dgm:spPr/>
      <dgm:t>
        <a:bodyPr/>
        <a:lstStyle/>
        <a:p>
          <a:endParaRPr lang="ru-RU" sz="2800"/>
        </a:p>
      </dgm:t>
    </dgm:pt>
    <dgm:pt modelId="{51F70588-5188-43BD-B6C8-A4AB08874F20}" type="sibTrans" cxnId="{285B711F-8B81-4672-8AF3-E65B9BDB6664}">
      <dgm:prSet/>
      <dgm:spPr/>
      <dgm:t>
        <a:bodyPr/>
        <a:lstStyle/>
        <a:p>
          <a:endParaRPr lang="ru-RU" sz="2800"/>
        </a:p>
      </dgm:t>
    </dgm:pt>
    <dgm:pt modelId="{68A09018-FE4E-4AC3-9B42-60F5022DB20F}" type="pres">
      <dgm:prSet presAssocID="{6E867D2E-2E0B-4E5A-A445-CEED8021CBD4}" presName="Name0" presStyleCnt="0">
        <dgm:presLayoutVars>
          <dgm:dir/>
        </dgm:presLayoutVars>
      </dgm:prSet>
      <dgm:spPr/>
    </dgm:pt>
    <dgm:pt modelId="{CF349F61-8522-432A-B006-849BB9D7F32C}" type="pres">
      <dgm:prSet presAssocID="{F410E062-E6CE-445D-B8FB-DFBFA095E2C3}" presName="parComposite" presStyleCnt="0"/>
      <dgm:spPr/>
    </dgm:pt>
    <dgm:pt modelId="{868340B4-362B-47CF-B978-6F47F0589617}" type="pres">
      <dgm:prSet presAssocID="{F410E062-E6CE-445D-B8FB-DFBFA095E2C3}" presName="parBigCircle" presStyleLbl="node0" presStyleIdx="0" presStyleCnt="3"/>
      <dgm:spPr/>
    </dgm:pt>
    <dgm:pt modelId="{D8A6D031-6E27-4E60-B99C-C35E4127F07C}" type="pres">
      <dgm:prSet presAssocID="{F410E062-E6CE-445D-B8FB-DFBFA095E2C3}" presName="parTx" presStyleLbl="revTx" presStyleIdx="0" presStyleCnt="3"/>
      <dgm:spPr/>
      <dgm:t>
        <a:bodyPr/>
        <a:lstStyle/>
        <a:p>
          <a:endParaRPr lang="ru-RU"/>
        </a:p>
      </dgm:t>
    </dgm:pt>
    <dgm:pt modelId="{10F2B966-D4FA-43BB-9E44-30476AC48459}" type="pres">
      <dgm:prSet presAssocID="{F410E062-E6CE-445D-B8FB-DFBFA095E2C3}" presName="bSpace" presStyleCnt="0"/>
      <dgm:spPr/>
    </dgm:pt>
    <dgm:pt modelId="{E4E84F67-BA4B-49B1-AFAF-257AE040DF3F}" type="pres">
      <dgm:prSet presAssocID="{F410E062-E6CE-445D-B8FB-DFBFA095E2C3}" presName="parBackupNorm" presStyleCnt="0"/>
      <dgm:spPr/>
    </dgm:pt>
    <dgm:pt modelId="{D20686C1-CBC1-4623-B3E2-DE8C0D450064}" type="pres">
      <dgm:prSet presAssocID="{415AAAB1-0EA4-4E1D-AC53-5C6BBA258FEC}" presName="parSpace" presStyleCnt="0"/>
      <dgm:spPr/>
    </dgm:pt>
    <dgm:pt modelId="{B4A3A93D-8828-495A-95BA-5313E113891D}" type="pres">
      <dgm:prSet presAssocID="{B05CBDE0-A728-4687-8499-CA65D9886E90}" presName="parComposite" presStyleCnt="0"/>
      <dgm:spPr/>
    </dgm:pt>
    <dgm:pt modelId="{2F703E9B-D55D-4F0C-B2BB-7F4BF6BEFE6B}" type="pres">
      <dgm:prSet presAssocID="{B05CBDE0-A728-4687-8499-CA65D9886E90}" presName="parBigCircle" presStyleLbl="node0" presStyleIdx="1" presStyleCnt="3"/>
      <dgm:spPr/>
    </dgm:pt>
    <dgm:pt modelId="{C03C194D-1CF0-47B2-B78C-4C9982CA7DB1}" type="pres">
      <dgm:prSet presAssocID="{B05CBDE0-A728-4687-8499-CA65D9886E90}" presName="parTx" presStyleLbl="revTx" presStyleIdx="1" presStyleCnt="3"/>
      <dgm:spPr/>
      <dgm:t>
        <a:bodyPr/>
        <a:lstStyle/>
        <a:p>
          <a:endParaRPr lang="ru-RU"/>
        </a:p>
      </dgm:t>
    </dgm:pt>
    <dgm:pt modelId="{EC920548-88C0-40A6-9FEB-3541E323680C}" type="pres">
      <dgm:prSet presAssocID="{B05CBDE0-A728-4687-8499-CA65D9886E90}" presName="bSpace" presStyleCnt="0"/>
      <dgm:spPr/>
    </dgm:pt>
    <dgm:pt modelId="{27CAF59C-DDA3-450A-A693-C81ED3E56AE9}" type="pres">
      <dgm:prSet presAssocID="{B05CBDE0-A728-4687-8499-CA65D9886E90}" presName="parBackupNorm" presStyleCnt="0"/>
      <dgm:spPr/>
    </dgm:pt>
    <dgm:pt modelId="{8810640F-09AE-4A37-9DAD-41ED0C94824A}" type="pres">
      <dgm:prSet presAssocID="{6A451740-B376-4764-A5F9-BCEE8B13A5D8}" presName="parSpace" presStyleCnt="0"/>
      <dgm:spPr/>
    </dgm:pt>
    <dgm:pt modelId="{81FE65DF-59D8-4610-AAFF-EA7672A6F169}" type="pres">
      <dgm:prSet presAssocID="{6D3F92D8-3840-4600-B07A-AE2DF2AE1ACE}" presName="parComposite" presStyleCnt="0"/>
      <dgm:spPr/>
    </dgm:pt>
    <dgm:pt modelId="{D94E0B47-5202-443A-A3A6-7A97B2097C52}" type="pres">
      <dgm:prSet presAssocID="{6D3F92D8-3840-4600-B07A-AE2DF2AE1ACE}" presName="parBigCircle" presStyleLbl="node0" presStyleIdx="2" presStyleCnt="3"/>
      <dgm:spPr/>
    </dgm:pt>
    <dgm:pt modelId="{5C49CE5F-D7FA-4BDC-81CE-FFED914855D8}" type="pres">
      <dgm:prSet presAssocID="{6D3F92D8-3840-4600-B07A-AE2DF2AE1ACE}" presName="parTx" presStyleLbl="revTx" presStyleIdx="2" presStyleCnt="3"/>
      <dgm:spPr/>
      <dgm:t>
        <a:bodyPr/>
        <a:lstStyle/>
        <a:p>
          <a:endParaRPr lang="ru-RU"/>
        </a:p>
      </dgm:t>
    </dgm:pt>
    <dgm:pt modelId="{366685F1-C924-4687-8781-BD776589CC1C}" type="pres">
      <dgm:prSet presAssocID="{6D3F92D8-3840-4600-B07A-AE2DF2AE1ACE}" presName="bSpace" presStyleCnt="0"/>
      <dgm:spPr/>
    </dgm:pt>
    <dgm:pt modelId="{142D2AB0-3C0A-4263-95DC-12AC09129CDE}" type="pres">
      <dgm:prSet presAssocID="{6D3F92D8-3840-4600-B07A-AE2DF2AE1ACE}" presName="parBackupNorm" presStyleCnt="0"/>
      <dgm:spPr/>
    </dgm:pt>
    <dgm:pt modelId="{D2F00E91-7EF5-4CAB-BE7A-491314E9E099}" type="pres">
      <dgm:prSet presAssocID="{51F70588-5188-43BD-B6C8-A4AB08874F20}" presName="parSpace" presStyleCnt="0"/>
      <dgm:spPr/>
    </dgm:pt>
  </dgm:ptLst>
  <dgm:cxnLst>
    <dgm:cxn modelId="{733A22BA-BE7B-4BA1-B1B4-AE62B76B8686}" srcId="{6E867D2E-2E0B-4E5A-A445-CEED8021CBD4}" destId="{F410E062-E6CE-445D-B8FB-DFBFA095E2C3}" srcOrd="0" destOrd="0" parTransId="{C2E37175-417E-4190-8C16-AC341682CF0D}" sibTransId="{415AAAB1-0EA4-4E1D-AC53-5C6BBA258FEC}"/>
    <dgm:cxn modelId="{161D3F13-43AD-4277-90A1-AD59F03A7B43}" type="presOf" srcId="{6E867D2E-2E0B-4E5A-A445-CEED8021CBD4}" destId="{68A09018-FE4E-4AC3-9B42-60F5022DB20F}" srcOrd="0" destOrd="0" presId="urn:microsoft.com/office/officeart/2008/layout/CircleAccentTimeline"/>
    <dgm:cxn modelId="{2E80050C-FA65-4421-9C17-9DB83A516935}" type="presOf" srcId="{F410E062-E6CE-445D-B8FB-DFBFA095E2C3}" destId="{D8A6D031-6E27-4E60-B99C-C35E4127F07C}" srcOrd="0" destOrd="0" presId="urn:microsoft.com/office/officeart/2008/layout/CircleAccentTimeline"/>
    <dgm:cxn modelId="{B543065C-D968-4AFC-919F-AC42BA526190}" srcId="{6E867D2E-2E0B-4E5A-A445-CEED8021CBD4}" destId="{B05CBDE0-A728-4687-8499-CA65D9886E90}" srcOrd="1" destOrd="0" parTransId="{D1E5090A-E32F-48CE-AC04-46BABD0E224A}" sibTransId="{6A451740-B376-4764-A5F9-BCEE8B13A5D8}"/>
    <dgm:cxn modelId="{08BF295D-ABCE-4394-B51D-272B79ADB793}" type="presOf" srcId="{6D3F92D8-3840-4600-B07A-AE2DF2AE1ACE}" destId="{5C49CE5F-D7FA-4BDC-81CE-FFED914855D8}" srcOrd="0" destOrd="0" presId="urn:microsoft.com/office/officeart/2008/layout/CircleAccentTimeline"/>
    <dgm:cxn modelId="{285B711F-8B81-4672-8AF3-E65B9BDB6664}" srcId="{6E867D2E-2E0B-4E5A-A445-CEED8021CBD4}" destId="{6D3F92D8-3840-4600-B07A-AE2DF2AE1ACE}" srcOrd="2" destOrd="0" parTransId="{0504BF6F-596A-462A-A60C-AA184F3F7793}" sibTransId="{51F70588-5188-43BD-B6C8-A4AB08874F20}"/>
    <dgm:cxn modelId="{13032483-6F3A-4380-98FA-2C6AF430E3B3}" type="presOf" srcId="{B05CBDE0-A728-4687-8499-CA65D9886E90}" destId="{C03C194D-1CF0-47B2-B78C-4C9982CA7DB1}" srcOrd="0" destOrd="0" presId="urn:microsoft.com/office/officeart/2008/layout/CircleAccentTimeline"/>
    <dgm:cxn modelId="{20C4BAF5-3F3B-45FD-BAEA-F9BDC133E26C}" type="presParOf" srcId="{68A09018-FE4E-4AC3-9B42-60F5022DB20F}" destId="{CF349F61-8522-432A-B006-849BB9D7F32C}" srcOrd="0" destOrd="0" presId="urn:microsoft.com/office/officeart/2008/layout/CircleAccentTimeline"/>
    <dgm:cxn modelId="{1FA3BDB4-32C5-4500-9CA9-A1C0F1DDAAAA}" type="presParOf" srcId="{CF349F61-8522-432A-B006-849BB9D7F32C}" destId="{868340B4-362B-47CF-B978-6F47F0589617}" srcOrd="0" destOrd="0" presId="urn:microsoft.com/office/officeart/2008/layout/CircleAccentTimeline"/>
    <dgm:cxn modelId="{0F9806CC-1946-4DED-8A8B-4558A0B5ED10}" type="presParOf" srcId="{CF349F61-8522-432A-B006-849BB9D7F32C}" destId="{D8A6D031-6E27-4E60-B99C-C35E4127F07C}" srcOrd="1" destOrd="0" presId="urn:microsoft.com/office/officeart/2008/layout/CircleAccentTimeline"/>
    <dgm:cxn modelId="{D627F0E6-AAEF-4B39-A136-E587ED753F86}" type="presParOf" srcId="{CF349F61-8522-432A-B006-849BB9D7F32C}" destId="{10F2B966-D4FA-43BB-9E44-30476AC48459}" srcOrd="2" destOrd="0" presId="urn:microsoft.com/office/officeart/2008/layout/CircleAccentTimeline"/>
    <dgm:cxn modelId="{7E0C5EB2-5D58-4A0E-8623-7FCA6C037BE9}" type="presParOf" srcId="{68A09018-FE4E-4AC3-9B42-60F5022DB20F}" destId="{E4E84F67-BA4B-49B1-AFAF-257AE040DF3F}" srcOrd="1" destOrd="0" presId="urn:microsoft.com/office/officeart/2008/layout/CircleAccentTimeline"/>
    <dgm:cxn modelId="{F0A5838A-03CC-4909-ACD7-B0845EEC4B21}" type="presParOf" srcId="{68A09018-FE4E-4AC3-9B42-60F5022DB20F}" destId="{D20686C1-CBC1-4623-B3E2-DE8C0D450064}" srcOrd="2" destOrd="0" presId="urn:microsoft.com/office/officeart/2008/layout/CircleAccentTimeline"/>
    <dgm:cxn modelId="{3A2BA5A9-9133-46F7-AEF9-B2B0BFAAFFD1}" type="presParOf" srcId="{68A09018-FE4E-4AC3-9B42-60F5022DB20F}" destId="{B4A3A93D-8828-495A-95BA-5313E113891D}" srcOrd="3" destOrd="0" presId="urn:microsoft.com/office/officeart/2008/layout/CircleAccentTimeline"/>
    <dgm:cxn modelId="{45CEC75D-B92D-41B1-8E58-EAAC1B65E09E}" type="presParOf" srcId="{B4A3A93D-8828-495A-95BA-5313E113891D}" destId="{2F703E9B-D55D-4F0C-B2BB-7F4BF6BEFE6B}" srcOrd="0" destOrd="0" presId="urn:microsoft.com/office/officeart/2008/layout/CircleAccentTimeline"/>
    <dgm:cxn modelId="{5DFCDFC5-E690-442B-8EB0-8B5BB45D052B}" type="presParOf" srcId="{B4A3A93D-8828-495A-95BA-5313E113891D}" destId="{C03C194D-1CF0-47B2-B78C-4C9982CA7DB1}" srcOrd="1" destOrd="0" presId="urn:microsoft.com/office/officeart/2008/layout/CircleAccentTimeline"/>
    <dgm:cxn modelId="{CD7EB52C-DA85-4EDE-8BC5-E905DE2DE27E}" type="presParOf" srcId="{B4A3A93D-8828-495A-95BA-5313E113891D}" destId="{EC920548-88C0-40A6-9FEB-3541E323680C}" srcOrd="2" destOrd="0" presId="urn:microsoft.com/office/officeart/2008/layout/CircleAccentTimeline"/>
    <dgm:cxn modelId="{DDA2C054-E154-42F1-9A01-60B5552ABAE5}" type="presParOf" srcId="{68A09018-FE4E-4AC3-9B42-60F5022DB20F}" destId="{27CAF59C-DDA3-450A-A693-C81ED3E56AE9}" srcOrd="4" destOrd="0" presId="urn:microsoft.com/office/officeart/2008/layout/CircleAccentTimeline"/>
    <dgm:cxn modelId="{22314355-0EEF-4603-98A3-C587BEE154DD}" type="presParOf" srcId="{68A09018-FE4E-4AC3-9B42-60F5022DB20F}" destId="{8810640F-09AE-4A37-9DAD-41ED0C94824A}" srcOrd="5" destOrd="0" presId="urn:microsoft.com/office/officeart/2008/layout/CircleAccentTimeline"/>
    <dgm:cxn modelId="{00A70054-5507-40C5-9017-6AE2BF3275E2}" type="presParOf" srcId="{68A09018-FE4E-4AC3-9B42-60F5022DB20F}" destId="{81FE65DF-59D8-4610-AAFF-EA7672A6F169}" srcOrd="6" destOrd="0" presId="urn:microsoft.com/office/officeart/2008/layout/CircleAccentTimeline"/>
    <dgm:cxn modelId="{96A2E962-87BE-49F5-B191-0F43E89BF35E}" type="presParOf" srcId="{81FE65DF-59D8-4610-AAFF-EA7672A6F169}" destId="{D94E0B47-5202-443A-A3A6-7A97B2097C52}" srcOrd="0" destOrd="0" presId="urn:microsoft.com/office/officeart/2008/layout/CircleAccentTimeline"/>
    <dgm:cxn modelId="{1B29A35B-927B-4684-8F2D-665971903552}" type="presParOf" srcId="{81FE65DF-59D8-4610-AAFF-EA7672A6F169}" destId="{5C49CE5F-D7FA-4BDC-81CE-FFED914855D8}" srcOrd="1" destOrd="0" presId="urn:microsoft.com/office/officeart/2008/layout/CircleAccentTimeline"/>
    <dgm:cxn modelId="{913CEF37-A70F-4AE0-A036-C31E73B9A1C6}" type="presParOf" srcId="{81FE65DF-59D8-4610-AAFF-EA7672A6F169}" destId="{366685F1-C924-4687-8781-BD776589CC1C}" srcOrd="2" destOrd="0" presId="urn:microsoft.com/office/officeart/2008/layout/CircleAccentTimeline"/>
    <dgm:cxn modelId="{0A64F3F1-8ED1-4159-992A-332FB2092402}" type="presParOf" srcId="{68A09018-FE4E-4AC3-9B42-60F5022DB20F}" destId="{142D2AB0-3C0A-4263-95DC-12AC09129CDE}" srcOrd="7" destOrd="0" presId="urn:microsoft.com/office/officeart/2008/layout/CircleAccentTimeline"/>
    <dgm:cxn modelId="{15FC4144-0674-4D30-B6DD-C8868C3A4728}" type="presParOf" srcId="{68A09018-FE4E-4AC3-9B42-60F5022DB20F}" destId="{D2F00E91-7EF5-4CAB-BE7A-491314E9E099}" srcOrd="8" destOrd="0" presId="urn:microsoft.com/office/officeart/2008/layout/CircleAccentTimeline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40A2E0-5AE8-45C0-8422-B22F148189B3}">
      <dsp:nvSpPr>
        <dsp:cNvPr id="0" name=""/>
        <dsp:cNvSpPr/>
      </dsp:nvSpPr>
      <dsp:spPr>
        <a:xfrm>
          <a:off x="3356096" y="2891631"/>
          <a:ext cx="720825" cy="2060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0412" y="0"/>
              </a:lnTo>
              <a:lnTo>
                <a:pt x="360412" y="2060287"/>
              </a:lnTo>
              <a:lnTo>
                <a:pt x="720825" y="206028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1940" y="3867205"/>
        <a:ext cx="109137" cy="109137"/>
      </dsp:txXfrm>
    </dsp:sp>
    <dsp:sp modelId="{24C6F568-73E4-4D6F-B361-1911E092E5BF}">
      <dsp:nvSpPr>
        <dsp:cNvPr id="0" name=""/>
        <dsp:cNvSpPr/>
      </dsp:nvSpPr>
      <dsp:spPr>
        <a:xfrm>
          <a:off x="3356096" y="2891631"/>
          <a:ext cx="720825" cy="686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0412" y="0"/>
              </a:lnTo>
              <a:lnTo>
                <a:pt x="360412" y="686762"/>
              </a:lnTo>
              <a:lnTo>
                <a:pt x="720825" y="68676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91618" y="3210122"/>
        <a:ext cx="49780" cy="49780"/>
      </dsp:txXfrm>
    </dsp:sp>
    <dsp:sp modelId="{16D7195F-08B1-46A6-9167-876EB4172C87}">
      <dsp:nvSpPr>
        <dsp:cNvPr id="0" name=""/>
        <dsp:cNvSpPr/>
      </dsp:nvSpPr>
      <dsp:spPr>
        <a:xfrm>
          <a:off x="3356096" y="2204868"/>
          <a:ext cx="720825" cy="686762"/>
        </a:xfrm>
        <a:custGeom>
          <a:avLst/>
          <a:gdLst/>
          <a:ahLst/>
          <a:cxnLst/>
          <a:rect l="0" t="0" r="0" b="0"/>
          <a:pathLst>
            <a:path>
              <a:moveTo>
                <a:pt x="0" y="686762"/>
              </a:moveTo>
              <a:lnTo>
                <a:pt x="360412" y="686762"/>
              </a:lnTo>
              <a:lnTo>
                <a:pt x="360412" y="0"/>
              </a:lnTo>
              <a:lnTo>
                <a:pt x="720825" y="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1618" y="2523359"/>
        <a:ext cx="49780" cy="49780"/>
      </dsp:txXfrm>
    </dsp:sp>
    <dsp:sp modelId="{40A7C177-72AF-4C1F-8F67-06875093F575}">
      <dsp:nvSpPr>
        <dsp:cNvPr id="0" name=""/>
        <dsp:cNvSpPr/>
      </dsp:nvSpPr>
      <dsp:spPr>
        <a:xfrm>
          <a:off x="3356096" y="831343"/>
          <a:ext cx="720825" cy="2060287"/>
        </a:xfrm>
        <a:custGeom>
          <a:avLst/>
          <a:gdLst/>
          <a:ahLst/>
          <a:cxnLst/>
          <a:rect l="0" t="0" r="0" b="0"/>
          <a:pathLst>
            <a:path>
              <a:moveTo>
                <a:pt x="0" y="2060287"/>
              </a:moveTo>
              <a:lnTo>
                <a:pt x="360412" y="2060287"/>
              </a:lnTo>
              <a:lnTo>
                <a:pt x="360412" y="0"/>
              </a:lnTo>
              <a:lnTo>
                <a:pt x="720825" y="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1940" y="1806918"/>
        <a:ext cx="109137" cy="109137"/>
      </dsp:txXfrm>
    </dsp:sp>
    <dsp:sp modelId="{798DCA26-3022-47F9-AA69-C934316A697A}">
      <dsp:nvSpPr>
        <dsp:cNvPr id="0" name=""/>
        <dsp:cNvSpPr/>
      </dsp:nvSpPr>
      <dsp:spPr>
        <a:xfrm rot="16200000">
          <a:off x="-84944" y="2342221"/>
          <a:ext cx="5783262" cy="10988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Парадигмы региона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-84944" y="2342221"/>
        <a:ext cx="5783262" cy="1098819"/>
      </dsp:txXfrm>
    </dsp:sp>
    <dsp:sp modelId="{72E14B0C-BCF8-4751-8408-D44B5B41026C}">
      <dsp:nvSpPr>
        <dsp:cNvPr id="0" name=""/>
        <dsp:cNvSpPr/>
      </dsp:nvSpPr>
      <dsp:spPr>
        <a:xfrm>
          <a:off x="4076921" y="281934"/>
          <a:ext cx="3604128" cy="10988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 как КВАЗИГОСУДАРСТВО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6921" y="281934"/>
        <a:ext cx="3604128" cy="1098819"/>
      </dsp:txXfrm>
    </dsp:sp>
    <dsp:sp modelId="{7FA8110F-84BF-4C7C-8CCE-C618CEC9FB84}">
      <dsp:nvSpPr>
        <dsp:cNvPr id="0" name=""/>
        <dsp:cNvSpPr/>
      </dsp:nvSpPr>
      <dsp:spPr>
        <a:xfrm>
          <a:off x="4076921" y="1655458"/>
          <a:ext cx="3604128" cy="10988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 как КВАЗИКОРПОРАЦИЯ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6921" y="1655458"/>
        <a:ext cx="3604128" cy="1098819"/>
      </dsp:txXfrm>
    </dsp:sp>
    <dsp:sp modelId="{CC861EDD-264C-448E-BE76-217D3EDC9E60}">
      <dsp:nvSpPr>
        <dsp:cNvPr id="0" name=""/>
        <dsp:cNvSpPr/>
      </dsp:nvSpPr>
      <dsp:spPr>
        <a:xfrm>
          <a:off x="4076921" y="3028983"/>
          <a:ext cx="3604128" cy="10988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 как РЫНОК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6921" y="3028983"/>
        <a:ext cx="3604128" cy="1098819"/>
      </dsp:txXfrm>
    </dsp:sp>
    <dsp:sp modelId="{CC707929-E689-4FF1-A815-6FFE91A0B560}">
      <dsp:nvSpPr>
        <dsp:cNvPr id="0" name=""/>
        <dsp:cNvSpPr/>
      </dsp:nvSpPr>
      <dsp:spPr>
        <a:xfrm>
          <a:off x="4076921" y="4402508"/>
          <a:ext cx="3604128" cy="10988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 как СОЦИУМ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6921" y="4402508"/>
        <a:ext cx="3604128" cy="10988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FDC142-3757-4DF5-865E-909B3452B69F}">
      <dsp:nvSpPr>
        <dsp:cNvPr id="0" name=""/>
        <dsp:cNvSpPr/>
      </dsp:nvSpPr>
      <dsp:spPr>
        <a:xfrm>
          <a:off x="3150210" y="-114989"/>
          <a:ext cx="4168687" cy="4168687"/>
        </a:xfrm>
        <a:prstGeom prst="circularArrow">
          <a:avLst>
            <a:gd name="adj1" fmla="val 4668"/>
            <a:gd name="adj2" fmla="val 272909"/>
            <a:gd name="adj3" fmla="val 12816514"/>
            <a:gd name="adj4" fmla="val 18041040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CD020B-21EC-4C36-AD3E-475F08D187F3}">
      <dsp:nvSpPr>
        <dsp:cNvPr id="0" name=""/>
        <dsp:cNvSpPr/>
      </dsp:nvSpPr>
      <dsp:spPr>
        <a:xfrm>
          <a:off x="3841569" y="1390"/>
          <a:ext cx="2785968" cy="13929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Градостроительные </a:t>
          </a:r>
          <a:endParaRPr lang="ru-RU" sz="2100" kern="1200" dirty="0"/>
        </a:p>
      </dsp:txBody>
      <dsp:txXfrm>
        <a:off x="3841569" y="1390"/>
        <a:ext cx="2785968" cy="1392984"/>
      </dsp:txXfrm>
    </dsp:sp>
    <dsp:sp modelId="{FE23C405-1768-4734-BCA3-E05EF781C6EF}">
      <dsp:nvSpPr>
        <dsp:cNvPr id="0" name=""/>
        <dsp:cNvSpPr/>
      </dsp:nvSpPr>
      <dsp:spPr>
        <a:xfrm>
          <a:off x="5338405" y="1498226"/>
          <a:ext cx="2785968" cy="13929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Социологические </a:t>
          </a:r>
          <a:endParaRPr lang="ru-RU" sz="2100" kern="1200" dirty="0"/>
        </a:p>
      </dsp:txBody>
      <dsp:txXfrm>
        <a:off x="5338405" y="1498226"/>
        <a:ext cx="2785968" cy="1392984"/>
      </dsp:txXfrm>
    </dsp:sp>
    <dsp:sp modelId="{EF4D9614-27C2-483A-9F14-251247AA501C}">
      <dsp:nvSpPr>
        <dsp:cNvPr id="0" name=""/>
        <dsp:cNvSpPr/>
      </dsp:nvSpPr>
      <dsp:spPr>
        <a:xfrm>
          <a:off x="3841569" y="2995062"/>
          <a:ext cx="2785968" cy="13929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Производственно- функциональные</a:t>
          </a:r>
          <a:endParaRPr lang="ru-RU" sz="2100" kern="1200" dirty="0"/>
        </a:p>
      </dsp:txBody>
      <dsp:txXfrm>
        <a:off x="3841569" y="2995062"/>
        <a:ext cx="2785968" cy="1392984"/>
      </dsp:txXfrm>
    </dsp:sp>
    <dsp:sp modelId="{988ECF04-F6A8-4FCB-9AB9-B7EF52D0CC8A}">
      <dsp:nvSpPr>
        <dsp:cNvPr id="0" name=""/>
        <dsp:cNvSpPr/>
      </dsp:nvSpPr>
      <dsp:spPr>
        <a:xfrm>
          <a:off x="2344733" y="1498226"/>
          <a:ext cx="2785968" cy="13929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Географические </a:t>
          </a:r>
          <a:endParaRPr lang="ru-RU" sz="2100" kern="1200" dirty="0"/>
        </a:p>
      </dsp:txBody>
      <dsp:txXfrm>
        <a:off x="2344733" y="1498226"/>
        <a:ext cx="2785968" cy="139298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0472CF-F887-4A13-BA16-10B8BF3C8DF9}">
      <dsp:nvSpPr>
        <dsp:cNvPr id="0" name=""/>
        <dsp:cNvSpPr/>
      </dsp:nvSpPr>
      <dsp:spPr>
        <a:xfrm>
          <a:off x="0" y="0"/>
          <a:ext cx="8596312" cy="260134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262F7-5E17-44F7-B520-9B468713EA77}">
      <dsp:nvSpPr>
        <dsp:cNvPr id="0" name=""/>
        <dsp:cNvSpPr/>
      </dsp:nvSpPr>
      <dsp:spPr>
        <a:xfrm>
          <a:off x="257889" y="346846"/>
          <a:ext cx="2525166" cy="19076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41CED-AEBA-4EC4-A668-484D5E957423}">
      <dsp:nvSpPr>
        <dsp:cNvPr id="0" name=""/>
        <dsp:cNvSpPr/>
      </dsp:nvSpPr>
      <dsp:spPr>
        <a:xfrm rot="10800000">
          <a:off x="257889" y="2601345"/>
          <a:ext cx="2525166" cy="317942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/>
            <a:t>Природная сфера является материальной основой жизнедеятельности региона.</a:t>
          </a:r>
          <a:endParaRPr lang="ru-RU" sz="2400" kern="1200" dirty="0"/>
        </a:p>
      </dsp:txBody>
      <dsp:txXfrm rot="10800000">
        <a:off x="257889" y="2601345"/>
        <a:ext cx="2525166" cy="3179422"/>
      </dsp:txXfrm>
    </dsp:sp>
    <dsp:sp modelId="{67D04311-5952-41FC-8EB7-A92C3E7D2AD4}">
      <dsp:nvSpPr>
        <dsp:cNvPr id="0" name=""/>
        <dsp:cNvSpPr/>
      </dsp:nvSpPr>
      <dsp:spPr>
        <a:xfrm>
          <a:off x="3035572" y="346846"/>
          <a:ext cx="2525166" cy="19076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39B53-B053-4F68-941F-E833ABBD7B83}">
      <dsp:nvSpPr>
        <dsp:cNvPr id="0" name=""/>
        <dsp:cNvSpPr/>
      </dsp:nvSpPr>
      <dsp:spPr>
        <a:xfrm rot="10800000">
          <a:off x="3035572" y="2601345"/>
          <a:ext cx="2525166" cy="317942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Хозяйственно-экономическая составляющая представляет собой обеспечения жизнедеятельности.</a:t>
          </a:r>
          <a:endParaRPr lang="ru-RU" sz="2000" kern="1200" dirty="0"/>
        </a:p>
      </dsp:txBody>
      <dsp:txXfrm rot="10800000">
        <a:off x="3035572" y="2601345"/>
        <a:ext cx="2525166" cy="3179422"/>
      </dsp:txXfrm>
    </dsp:sp>
    <dsp:sp modelId="{BC6AF98F-D6E1-41D1-9503-26EC9F8A2A86}">
      <dsp:nvSpPr>
        <dsp:cNvPr id="0" name=""/>
        <dsp:cNvSpPr/>
      </dsp:nvSpPr>
      <dsp:spPr>
        <a:xfrm>
          <a:off x="5813255" y="346846"/>
          <a:ext cx="2525166" cy="19076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831E9-74B5-404E-BB4F-A79ACF16FBB6}">
      <dsp:nvSpPr>
        <dsp:cNvPr id="0" name=""/>
        <dsp:cNvSpPr/>
      </dsp:nvSpPr>
      <dsp:spPr>
        <a:xfrm rot="10800000">
          <a:off x="5813255" y="2601345"/>
          <a:ext cx="2525166" cy="317942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Социальная составляющая отвечает за создание благоприятной среды обитания и повышение качества жизни в регионе.</a:t>
          </a:r>
          <a:endParaRPr lang="ru-RU" sz="2100" kern="1200" dirty="0"/>
        </a:p>
      </dsp:txBody>
      <dsp:txXfrm rot="10800000">
        <a:off x="5813255" y="2601345"/>
        <a:ext cx="2525166" cy="317942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AB15BA-38CF-4BB6-9B42-37A8C5506C6F}">
      <dsp:nvSpPr>
        <dsp:cNvPr id="0" name=""/>
        <dsp:cNvSpPr/>
      </dsp:nvSpPr>
      <dsp:spPr>
        <a:xfrm>
          <a:off x="2796152" y="2495550"/>
          <a:ext cx="622090" cy="1185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1045" y="0"/>
              </a:lnTo>
              <a:lnTo>
                <a:pt x="311045" y="1185386"/>
              </a:lnTo>
              <a:lnTo>
                <a:pt x="622090" y="1185386"/>
              </a:lnTo>
            </a:path>
          </a:pathLst>
        </a:custGeom>
        <a:noFill/>
        <a:ln w="19050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73730" y="3054775"/>
        <a:ext cx="66935" cy="66935"/>
      </dsp:txXfrm>
    </dsp:sp>
    <dsp:sp modelId="{33D76507-67DB-42D8-83DD-E764F7997484}">
      <dsp:nvSpPr>
        <dsp:cNvPr id="0" name=""/>
        <dsp:cNvSpPr/>
      </dsp:nvSpPr>
      <dsp:spPr>
        <a:xfrm>
          <a:off x="2796152" y="2449830"/>
          <a:ext cx="6220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2090" y="45720"/>
              </a:lnTo>
            </a:path>
          </a:pathLst>
        </a:custGeom>
        <a:noFill/>
        <a:ln w="19050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91645" y="2479997"/>
        <a:ext cx="31104" cy="31104"/>
      </dsp:txXfrm>
    </dsp:sp>
    <dsp:sp modelId="{0D317ABA-36E8-46AA-A579-A2F6217BF9B4}">
      <dsp:nvSpPr>
        <dsp:cNvPr id="0" name=""/>
        <dsp:cNvSpPr/>
      </dsp:nvSpPr>
      <dsp:spPr>
        <a:xfrm>
          <a:off x="2796152" y="1310163"/>
          <a:ext cx="622090" cy="1185386"/>
        </a:xfrm>
        <a:custGeom>
          <a:avLst/>
          <a:gdLst/>
          <a:ahLst/>
          <a:cxnLst/>
          <a:rect l="0" t="0" r="0" b="0"/>
          <a:pathLst>
            <a:path>
              <a:moveTo>
                <a:pt x="0" y="1185386"/>
              </a:moveTo>
              <a:lnTo>
                <a:pt x="311045" y="1185386"/>
              </a:lnTo>
              <a:lnTo>
                <a:pt x="311045" y="0"/>
              </a:lnTo>
              <a:lnTo>
                <a:pt x="622090" y="0"/>
              </a:lnTo>
            </a:path>
          </a:pathLst>
        </a:custGeom>
        <a:noFill/>
        <a:ln w="19050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73730" y="1869389"/>
        <a:ext cx="66935" cy="66935"/>
      </dsp:txXfrm>
    </dsp:sp>
    <dsp:sp modelId="{DF4D962C-8603-4C53-8394-27FD773E0DF0}">
      <dsp:nvSpPr>
        <dsp:cNvPr id="0" name=""/>
        <dsp:cNvSpPr/>
      </dsp:nvSpPr>
      <dsp:spPr>
        <a:xfrm rot="16200000">
          <a:off x="-173551" y="2021395"/>
          <a:ext cx="4991100" cy="948309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500" kern="1200" dirty="0" smtClean="0"/>
            <a:t>ЭГП</a:t>
          </a:r>
          <a:endParaRPr lang="ru-RU" sz="6500" kern="1200" dirty="0"/>
        </a:p>
      </dsp:txBody>
      <dsp:txXfrm rot="16200000">
        <a:off x="-173551" y="2021395"/>
        <a:ext cx="4991100" cy="948309"/>
      </dsp:txXfrm>
    </dsp:sp>
    <dsp:sp modelId="{3A63688D-3188-460B-AD29-F891F3728776}">
      <dsp:nvSpPr>
        <dsp:cNvPr id="0" name=""/>
        <dsp:cNvSpPr/>
      </dsp:nvSpPr>
      <dsp:spPr>
        <a:xfrm>
          <a:off x="3418243" y="836009"/>
          <a:ext cx="5714649" cy="948309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500" kern="1200" dirty="0" smtClean="0"/>
            <a:t>Микро</a:t>
          </a:r>
          <a:endParaRPr lang="ru-RU" sz="6500" kern="1200" dirty="0"/>
        </a:p>
      </dsp:txBody>
      <dsp:txXfrm>
        <a:off x="3418243" y="836009"/>
        <a:ext cx="5714649" cy="948309"/>
      </dsp:txXfrm>
    </dsp:sp>
    <dsp:sp modelId="{FD93142E-6AAF-4106-A481-E554304EC2F3}">
      <dsp:nvSpPr>
        <dsp:cNvPr id="0" name=""/>
        <dsp:cNvSpPr/>
      </dsp:nvSpPr>
      <dsp:spPr>
        <a:xfrm>
          <a:off x="3418243" y="2021395"/>
          <a:ext cx="5657479" cy="948309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500" kern="1200" dirty="0" smtClean="0"/>
            <a:t>Мезо </a:t>
          </a:r>
          <a:endParaRPr lang="ru-RU" sz="6500" kern="1200" dirty="0"/>
        </a:p>
      </dsp:txBody>
      <dsp:txXfrm>
        <a:off x="3418243" y="2021395"/>
        <a:ext cx="5657479" cy="948309"/>
      </dsp:txXfrm>
    </dsp:sp>
    <dsp:sp modelId="{39A7459B-92B7-4E19-9320-E96E74E4D433}">
      <dsp:nvSpPr>
        <dsp:cNvPr id="0" name=""/>
        <dsp:cNvSpPr/>
      </dsp:nvSpPr>
      <dsp:spPr>
        <a:xfrm>
          <a:off x="3418243" y="3206781"/>
          <a:ext cx="5619407" cy="948309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500" kern="1200" dirty="0" smtClean="0"/>
            <a:t>Макро </a:t>
          </a:r>
          <a:endParaRPr lang="ru-RU" sz="6500" kern="1200" dirty="0"/>
        </a:p>
      </dsp:txBody>
      <dsp:txXfrm>
        <a:off x="3418243" y="3206781"/>
        <a:ext cx="5619407" cy="94830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8340B4-362B-47CF-B978-6F47F0589617}">
      <dsp:nvSpPr>
        <dsp:cNvPr id="0" name=""/>
        <dsp:cNvSpPr/>
      </dsp:nvSpPr>
      <dsp:spPr>
        <a:xfrm>
          <a:off x="1989991" y="1982297"/>
          <a:ext cx="1642262" cy="164226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A6D031-6E27-4E60-B99C-C35E4127F07C}">
      <dsp:nvSpPr>
        <dsp:cNvPr id="0" name=""/>
        <dsp:cNvSpPr/>
      </dsp:nvSpPr>
      <dsp:spPr>
        <a:xfrm rot="17700000">
          <a:off x="2568650" y="643518"/>
          <a:ext cx="2041514" cy="983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Экономического расстояния между объектами</a:t>
          </a:r>
          <a:endParaRPr lang="ru-RU" sz="2000" kern="1200" dirty="0"/>
        </a:p>
      </dsp:txBody>
      <dsp:txXfrm rot="17700000">
        <a:off x="2568650" y="643518"/>
        <a:ext cx="2041514" cy="983852"/>
      </dsp:txXfrm>
    </dsp:sp>
    <dsp:sp modelId="{2F703E9B-D55D-4F0C-B2BB-7F4BF6BEFE6B}">
      <dsp:nvSpPr>
        <dsp:cNvPr id="0" name=""/>
        <dsp:cNvSpPr/>
      </dsp:nvSpPr>
      <dsp:spPr>
        <a:xfrm>
          <a:off x="3756085" y="1982297"/>
          <a:ext cx="1642262" cy="164226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3C194D-1CF0-47B2-B78C-4C9982CA7DB1}">
      <dsp:nvSpPr>
        <dsp:cNvPr id="0" name=""/>
        <dsp:cNvSpPr/>
      </dsp:nvSpPr>
      <dsp:spPr>
        <a:xfrm rot="17700000">
          <a:off x="4334744" y="643518"/>
          <a:ext cx="2041514" cy="983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Степени их соседства</a:t>
          </a:r>
          <a:endParaRPr lang="ru-RU" sz="2000" kern="1200" dirty="0"/>
        </a:p>
      </dsp:txBody>
      <dsp:txXfrm rot="17700000">
        <a:off x="4334744" y="643518"/>
        <a:ext cx="2041514" cy="983852"/>
      </dsp:txXfrm>
    </dsp:sp>
    <dsp:sp modelId="{D94E0B47-5202-443A-A3A6-7A97B2097C52}">
      <dsp:nvSpPr>
        <dsp:cNvPr id="0" name=""/>
        <dsp:cNvSpPr/>
      </dsp:nvSpPr>
      <dsp:spPr>
        <a:xfrm>
          <a:off x="5522180" y="1982297"/>
          <a:ext cx="1642262" cy="164226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49CE5F-D7FA-4BDC-81CE-FFED914855D8}">
      <dsp:nvSpPr>
        <dsp:cNvPr id="0" name=""/>
        <dsp:cNvSpPr/>
      </dsp:nvSpPr>
      <dsp:spPr>
        <a:xfrm rot="17700000">
          <a:off x="6100839" y="643518"/>
          <a:ext cx="2041514" cy="983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Характера разделяющих границ</a:t>
          </a:r>
          <a:endParaRPr lang="ru-RU" sz="2000" kern="1200" dirty="0"/>
        </a:p>
      </dsp:txBody>
      <dsp:txXfrm rot="17700000">
        <a:off x="6100839" y="643518"/>
        <a:ext cx="2041514" cy="983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BC6F-AF22-4E4A-9343-817836E67443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EA7C-0141-4E9D-9C6F-BC9D56C6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973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BC6F-AF22-4E4A-9343-817836E67443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EA7C-0141-4E9D-9C6F-BC9D56C6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935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BC6F-AF22-4E4A-9343-817836E67443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EA7C-0141-4E9D-9C6F-BC9D56C69F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4764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BC6F-AF22-4E4A-9343-817836E67443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EA7C-0141-4E9D-9C6F-BC9D56C6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0069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BC6F-AF22-4E4A-9343-817836E67443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EA7C-0141-4E9D-9C6F-BC9D56C69F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665621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BC6F-AF22-4E4A-9343-817836E67443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EA7C-0141-4E9D-9C6F-BC9D56C6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065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BC6F-AF22-4E4A-9343-817836E67443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EA7C-0141-4E9D-9C6F-BC9D56C6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4039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BC6F-AF22-4E4A-9343-817836E67443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EA7C-0141-4E9D-9C6F-BC9D56C6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204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BC6F-AF22-4E4A-9343-817836E67443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EA7C-0141-4E9D-9C6F-BC9D56C6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60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BC6F-AF22-4E4A-9343-817836E67443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EA7C-0141-4E9D-9C6F-BC9D56C6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345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BC6F-AF22-4E4A-9343-817836E67443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EA7C-0141-4E9D-9C6F-BC9D56C6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550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BC6F-AF22-4E4A-9343-817836E67443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EA7C-0141-4E9D-9C6F-BC9D56C6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869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BC6F-AF22-4E4A-9343-817836E67443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EA7C-0141-4E9D-9C6F-BC9D56C6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505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BC6F-AF22-4E4A-9343-817836E67443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EA7C-0141-4E9D-9C6F-BC9D56C6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034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BC6F-AF22-4E4A-9343-817836E67443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EA7C-0141-4E9D-9C6F-BC9D56C6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013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BC6F-AF22-4E4A-9343-817836E67443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EA7C-0141-4E9D-9C6F-BC9D56C6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574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5BC6F-AF22-4E4A-9343-817836E67443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DEA7C-0141-4E9D-9C6F-BC9D56C6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358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62546"/>
            <a:ext cx="8596668" cy="4489653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зарубежной и отечественной научной литературе нет однозначного устоявшегося толкования понятия «регион». Слово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(регион) в переводе с латинского языка означает «область, район; часть страны, отличающаяся от других областей совокупностью естественных и (или) исторически сложившихся, относительно устойчивых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экономикогеографических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иных особенностей, нередко сочетающихся с особенностями национального состава населения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0166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Любая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входит в состав другой (более крупной) системы, которая является для нее внешней средой.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(рис.3)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8333" t="28518" r="38584" b="16222"/>
          <a:stretch/>
        </p:blipFill>
        <p:spPr>
          <a:xfrm>
            <a:off x="2133600" y="1421706"/>
            <a:ext cx="5834743" cy="5482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42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Регион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сложная система с интенсивными внутренними и внешними связями, которая в свою очередь является подсистемой государства.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включает в себя три составляющих: природно-экологическую, хозяйственно-экономическую (производственную) и социальную, каждая из которых играет свою функциональную роль</a:t>
            </a:r>
          </a:p>
        </p:txBody>
      </p:sp>
    </p:spTree>
    <p:extLst>
      <p:ext uri="{BB962C8B-B14F-4D97-AF65-F5344CB8AC3E}">
        <p14:creationId xmlns="" xmlns:p14="http://schemas.microsoft.com/office/powerpoint/2010/main" val="24932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8070" y="6052456"/>
            <a:ext cx="8956523" cy="729343"/>
          </a:xfrm>
        </p:spPr>
        <p:txBody>
          <a:bodyPr>
            <a:normAutofit/>
          </a:bodyPr>
          <a:lstStyle/>
          <a:p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4. Три составлящих системы региона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28355414"/>
              </p:ext>
            </p:extLst>
          </p:nvPr>
        </p:nvGraphicFramePr>
        <p:xfrm>
          <a:off x="840976" y="108858"/>
          <a:ext cx="8596312" cy="578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430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02771"/>
            <a:ext cx="8651723" cy="5638591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 региональной экономики характеризуется тремя специфическими свойствами: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составляющие ее объекты (отрасли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подотрасли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не создают материальных продуктов, а ориентированы исключительно на предоставление услуг производственного и непроизводственного характера, поэтому затраты на ее создание могут окупиться лишь по прошествии периода рентабельной работы хозяйствующих единиц;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производство не может развиваться без предварительного инфраструктурного обустройства территории;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 инфраструктуры определяет в каждый данный момент возможности экономического развития региона, его инвестиционную привлекательность.</a:t>
            </a:r>
          </a:p>
        </p:txBody>
      </p:sp>
    </p:spTree>
    <p:extLst>
      <p:ext uri="{BB962C8B-B14F-4D97-AF65-F5344CB8AC3E}">
        <p14:creationId xmlns="" xmlns:p14="http://schemas.microsoft.com/office/powerpoint/2010/main" val="20559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1" y="5857875"/>
            <a:ext cx="8905874" cy="901700"/>
          </a:xfrm>
        </p:spPr>
        <p:txBody>
          <a:bodyPr>
            <a:noAutofit/>
          </a:bodyPr>
          <a:lstStyle/>
          <a:p>
            <a:pPr algn="ctr"/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Функциональный состав инфраструктуры региона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4333" t="16519" r="33917" b="20815"/>
          <a:stretch/>
        </p:blipFill>
        <p:spPr>
          <a:xfrm>
            <a:off x="2847975" y="342899"/>
            <a:ext cx="5762625" cy="5629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26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4984" y="914401"/>
            <a:ext cx="8152341" cy="5317462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эффективности региональной инфраструктуры можно использовать следующие критерии: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увеличение инфраструктурных издержек (издержек на создание и развитие региональной инфраструктуры) на одного жителя региона;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прирост инфраструктурных издержек должен быть меньше прироста валового регионального продукта.</a:t>
            </a:r>
          </a:p>
        </p:txBody>
      </p:sp>
    </p:spTree>
    <p:extLst>
      <p:ext uri="{BB962C8B-B14F-4D97-AF65-F5344CB8AC3E}">
        <p14:creationId xmlns="" xmlns:p14="http://schemas.microsoft.com/office/powerpoint/2010/main" val="15295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158" y="2295525"/>
            <a:ext cx="9047691" cy="3295650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экономико-географического положения региона</a:t>
            </a:r>
          </a:p>
        </p:txBody>
      </p:sp>
    </p:spTree>
    <p:extLst>
      <p:ext uri="{BB962C8B-B14F-4D97-AF65-F5344CB8AC3E}">
        <p14:creationId xmlns="" xmlns:p14="http://schemas.microsoft.com/office/powerpoint/2010/main" val="29369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>
            <a:normAutofit/>
          </a:bodyPr>
          <a:lstStyle/>
          <a:p>
            <a:pPr algn="just"/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Особую роль в развитии любой территории играет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экономикогеографическое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положение (ЭГП), являющееся ее важной специфической характеристикой в региональных исследованиях, анализе, планировании и прогнозировании. ЭГП, так же как и геополитическое положение (ГПП), предопределяет многие аспекты пространственного развития и место региона в территориальном разделении труда. </a:t>
            </a:r>
          </a:p>
        </p:txBody>
      </p:sp>
    </p:spTree>
    <p:extLst>
      <p:ext uri="{BB962C8B-B14F-4D97-AF65-F5344CB8AC3E}">
        <p14:creationId xmlns="" xmlns:p14="http://schemas.microsoft.com/office/powerpoint/2010/main" val="22458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1066800"/>
            <a:ext cx="6466416" cy="497456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классическим определением Н. Н.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Баранского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экономико-географическое положение - это отношение какого-либо места, района или города ко вне его лежащим объектам (как природного порядка, так и созданным в процессе хозяйственной деятельности человека), имеющим для него экономическое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значение.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Баранский, Николай Николаевич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1" y="1229980"/>
            <a:ext cx="2780400" cy="4267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174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5059" y="5537200"/>
            <a:ext cx="8596668" cy="1320800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6. Три уровня ЭГП по Баранскому Н.Н.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815118"/>
              </p:ext>
            </p:extLst>
          </p:nvPr>
        </p:nvGraphicFramePr>
        <p:xfrm>
          <a:off x="-188913" y="546100"/>
          <a:ext cx="10980737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633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362" y="1534886"/>
            <a:ext cx="8596668" cy="4256315"/>
          </a:xfrm>
        </p:spPr>
        <p:txBody>
          <a:bodyPr>
            <a:noAutofit/>
          </a:bodyPr>
          <a:lstStyle/>
          <a:p>
            <a:pPr algn="ctr"/>
            <a:r>
              <a:rPr lang="ru-RU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 как сложная социально-экономическая система</a:t>
            </a:r>
            <a:br>
              <a:rPr lang="ru-RU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936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85750"/>
            <a:ext cx="8571441" cy="628649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ЭГП - это интегральная категория, основными составляющими которой являются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транспортно-географическое (транзитное) положение - положение региона по отношению к основным транспортным магистралям с учётом их мощности, степени загруженности и стоимости перевозок, и элементам транспортно-логистической инфраструктуры.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промышленно-географическое положение - по отношению к крупным промышленным и научно-техническим центрам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технополисам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источникам производства топлива и энергии;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-географическое положение - относительно ареалов производства продукции растениеводства и животноводства, крупных продовольственных баз, центров потребления сельскохозяйственной продукции и продовольственных товаров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ресурсно-географическое положение - по отношению к районам, обеспеченным разными видами природных ресурсов, к крупным месторождениям полезных ископаемых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рыночно-географическое положение - относительно рынков сбыта товаров и услуг, производимых в стране, ближайших торгово-экономических партнеров, межрегиональных и международных торговых путей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-географическое положение - относительно мест концентрации населения с учетом демографической, половозрастной,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профессиональнообразовательной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структуры и миграционных потоков трудовых ресурсов;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рекреационно-географическое положение - относительно районов и центров рекреации, пространственных кластеров санаторно-курортной и туриндустрии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природно-географическое положение - относительно районов с богатыми природными ресурсами и благоприятными природными условиями;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геополитическое положение - относительно политических и военных центров, районов потенциальных военных конфликтов и т.п. Важной особенностью геополитическое положения государства является компактность и целостность его территории.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финансово-географическое положение - положение региона относительно крупных финансовых и инвестиционных центров, а также государств, располагающих значительными финансовыми ресурсами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-географическое положение - относительно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научновысокотехнологических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инновационных центров, кластеров, ареалов развития IT-индустрии 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хайтека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агломерационно-географическое положение - относительно крупных центров с выраженным «эффектом агломерации». </a:t>
            </a:r>
          </a:p>
        </p:txBody>
      </p:sp>
    </p:spTree>
    <p:extLst>
      <p:ext uri="{BB962C8B-B14F-4D97-AF65-F5344CB8AC3E}">
        <p14:creationId xmlns="" xmlns:p14="http://schemas.microsoft.com/office/powerpoint/2010/main" val="390636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562225"/>
          </a:xfrm>
        </p:spPr>
        <p:txBody>
          <a:bodyPr>
            <a:noAutofit/>
          </a:bodyPr>
          <a:lstStyle/>
          <a:p>
            <a:pPr algn="just"/>
            <a:r>
              <a:rPr lang="ru-RU" sz="24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Интеграция </a:t>
            </a:r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латинского </a:t>
            </a:r>
            <a:r>
              <a:rPr lang="ru-RU" sz="24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</a:t>
            </a:r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«соединение») — это объединение каких-либо субъектов экономики, развитие и углубление связей между ними в границах отдельных регионов страны или мира.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943226"/>
            <a:ext cx="8828616" cy="350771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экономической географии под интеграцией понимается объективно обусловленный, имеющий преимущественно региональный характер процесс сближения, взаимного приспособления и в определенной мере объединения хозяйств нескольких государств, характеризующихся соседским экономико-географическим положением (имеющих общую государственную границу) и наличием общих культурно-исторических традиций</a:t>
            </a:r>
          </a:p>
        </p:txBody>
      </p:sp>
    </p:spTree>
    <p:extLst>
      <p:ext uri="{BB962C8B-B14F-4D97-AF65-F5344CB8AC3E}">
        <p14:creationId xmlns="" xmlns:p14="http://schemas.microsoft.com/office/powerpoint/2010/main" val="25503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434" y="171449"/>
            <a:ext cx="8885766" cy="1819275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интеграционных отношений находится в прямой зависимости от трех основных пространственных факторов: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6089266"/>
              </p:ext>
            </p:extLst>
          </p:nvPr>
        </p:nvGraphicFramePr>
        <p:xfrm>
          <a:off x="822060" y="1885951"/>
          <a:ext cx="9988815" cy="497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771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533466" cy="205740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географический размер территории не сводится только к ее площади. Для измерения и сопоставления размеров одного региона с другими регионами округа (страны) может быть использован средний географический индекс размера (//), рассчитываемый как средняя арифметическая из долей региона в округе по площади (S^ населению (Д) и объему промышленного производства (Д)ь 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46166" t="42444" r="45417" b="51630"/>
          <a:stretch/>
        </p:blipFill>
        <p:spPr>
          <a:xfrm>
            <a:off x="3981026" y="4358640"/>
            <a:ext cx="3424809" cy="1356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75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3834" t="33852" r="34416" b="34889"/>
          <a:stretch/>
        </p:blipFill>
        <p:spPr>
          <a:xfrm>
            <a:off x="1264920" y="870095"/>
            <a:ext cx="8244840" cy="4566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98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определении места объекта (в первую очередь, его центральности) в транспортной сети часто используют метод топологических расстояний из теории графов, в соответствии с которым расстояние между объектами измеряется суммой чисел Кенига - числа ребер от одного объекта до всех остальных. Результаты измерений оформляются в виде матрицы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топологоческих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расстояний.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составляется по графу железнодорожной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меньше число ребер графа, соединяющих данный объект с другими, тем выгоднее его положение в системе.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7500" t="51333" r="40250" b="30445"/>
          <a:stretch/>
        </p:blipFill>
        <p:spPr>
          <a:xfrm>
            <a:off x="2773680" y="3322320"/>
            <a:ext cx="5326194" cy="2453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76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4667" t="42593" r="35083" b="40222"/>
          <a:stretch/>
        </p:blipFill>
        <p:spPr>
          <a:xfrm>
            <a:off x="677334" y="1412240"/>
            <a:ext cx="9458653" cy="302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0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21081"/>
            <a:ext cx="8740986" cy="5020282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ЭГП «максимальное и минимальное расстояние между административными территориями» можно определить через расстояния между центрами этих территорий (центрами субъектов округа или страны).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показателя ЭГП «удаленность от наиболее развитого региона страны», как правило, берется расстояние от центра субъекта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Москвы. При этом считается, что чем меньше данное расстояние, тем лучше ЭГП субъекта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62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998" t="24089" r="34321" b="20696"/>
          <a:stretch/>
        </p:blipFill>
        <p:spPr>
          <a:xfrm>
            <a:off x="2095499" y="390525"/>
            <a:ext cx="6600825" cy="6086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02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недостаткам данного метода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субъективность выбора показателей и бальных оценок, отсутствие весов для различных показателей, а также недостаточная формализация. </a:t>
            </a:r>
          </a:p>
        </p:txBody>
      </p:sp>
    </p:spTree>
    <p:extLst>
      <p:ext uri="{BB962C8B-B14F-4D97-AF65-F5344CB8AC3E}">
        <p14:creationId xmlns="" xmlns:p14="http://schemas.microsoft.com/office/powerpoint/2010/main" val="7590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99457"/>
            <a:ext cx="8596668" cy="4941905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«регион»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появился в русском языке позже, чем термин 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«район».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появление связано, прежде всего, с новым направлением в экономической науке - региональной экономикой, определение которой дал академик Н. Н. Некрасов. 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критерий выделения региона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общность народнохозяйственных задач - основан на совокупности используемых или намечаемых к эксплуатации природных богатств, исторически сложившейся структуре хозяйственной деятельности или плановой структуре экономического развития»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7048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509" y="2228850"/>
            <a:ext cx="8596668" cy="2790825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специализации и отраслевой структуры регионов</a:t>
            </a:r>
          </a:p>
        </p:txBody>
      </p:sp>
    </p:spTree>
    <p:extLst>
      <p:ext uri="{BB962C8B-B14F-4D97-AF65-F5344CB8AC3E}">
        <p14:creationId xmlns="" xmlns:p14="http://schemas.microsoft.com/office/powerpoint/2010/main" val="928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190625"/>
            <a:ext cx="8857191" cy="4850737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регион в рамках экономического пространства страны имеет собственную специализацию, которая представляет собой концентрацию на его территории конкретных видов производств, удовлетворяющих своей продукцией не только собственные потребности, но также и потребности других регионов страны и даже в ряде случаев экспортирующих продукцию в другие страны. </a:t>
            </a:r>
          </a:p>
        </p:txBody>
      </p:sp>
    </p:spTree>
    <p:extLst>
      <p:ext uri="{BB962C8B-B14F-4D97-AF65-F5344CB8AC3E}">
        <p14:creationId xmlns="" xmlns:p14="http://schemas.microsoft.com/office/powerpoint/2010/main" val="1901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934" y="1133476"/>
            <a:ext cx="10238316" cy="4936462"/>
          </a:xfrm>
        </p:spPr>
        <p:txBody>
          <a:bodyPr>
            <a:normAutofit/>
          </a:bodyPr>
          <a:lstStyle/>
          <a:p>
            <a:pPr algn="just"/>
            <a:r>
              <a:rPr lang="ru-RU" sz="4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 регионов может быть рассчитана тремя способами: </a:t>
            </a:r>
            <a:endParaRPr lang="ru-RU" sz="4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ведущей доле занятых;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коэффициента специализации;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лидирующему комплексу промышленности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3384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34" y="1514474"/>
            <a:ext cx="10009716" cy="3362325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количественного определения уровня специализации регионов используется ряд показателей.</a:t>
            </a:r>
          </a:p>
        </p:txBody>
      </p:sp>
    </p:spTree>
    <p:extLst>
      <p:ext uri="{BB962C8B-B14F-4D97-AF65-F5344CB8AC3E}">
        <p14:creationId xmlns="" xmlns:p14="http://schemas.microsoft.com/office/powerpoint/2010/main" val="4965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локализации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(сосредоточения) отрасли на территории региона. Коэффициент (Кл) рассчитывается на основе сопоставления отраслевой структуры хозяйства региона с аналогичной структурой хозяйства страны в целом.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524500"/>
            <a:ext cx="8514291" cy="516862"/>
          </a:xfrm>
        </p:spPr>
        <p:txBody>
          <a:bodyPr>
            <a:normAutofit fontScale="92500"/>
          </a:bodyPr>
          <a:lstStyle/>
          <a:p>
            <a:pPr lvl="1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отрасль региона;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хозяйство региона; Ос — отрасль страны;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хозяйство страны.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42500" t="40370" r="45166" b="51482"/>
          <a:stretch/>
        </p:blipFill>
        <p:spPr>
          <a:xfrm>
            <a:off x="2941320" y="3063240"/>
            <a:ext cx="3772870" cy="1402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20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836333"/>
          </a:xfrm>
        </p:spPr>
        <p:txBody>
          <a:bodyPr>
            <a:noAutofit/>
          </a:bodyPr>
          <a:lstStyle/>
          <a:p>
            <a:pPr algn="just"/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уровня специализации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Индекс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представляет собой отношение удельного веса отрасли региона в объеме выпуска продукции отрасли страны к удельному весу хозяйства региона в хозяйстве страны.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43532" t="45985" r="46775" b="48125"/>
          <a:stretch/>
        </p:blipFill>
        <p:spPr>
          <a:xfrm>
            <a:off x="2548466" y="3632199"/>
            <a:ext cx="4137059" cy="14139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14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уровня развития отрасли в регионе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(Ку) представляет собой отношение объема произведенной продукции отрасли в регионе к объему ее потребления в данном регионе: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579533"/>
            <a:ext cx="8596668" cy="461829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объем потребления произведенной продукции отрасли в регионе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45750" t="42889" r="48500" b="52518"/>
          <a:stretch/>
        </p:blipFill>
        <p:spPr>
          <a:xfrm>
            <a:off x="3916680" y="2880360"/>
            <a:ext cx="3154680" cy="1417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25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межрайонной товарности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рассчитывается как отношение объема вывозимой продукции отрасли региона к объему ее производства в регионе: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577840"/>
            <a:ext cx="8024706" cy="463522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объем вывозимой продукции отрасли региона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45166" t="41852" r="48917" b="51333"/>
          <a:stretch/>
        </p:blipFill>
        <p:spPr>
          <a:xfrm>
            <a:off x="3718559" y="2987040"/>
            <a:ext cx="2211125" cy="1432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43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душевого производства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(Кд) рассчитывается как отношение удельного веса данной отрасли региона в соответствующей отрасли хозяйства страны к удельному весу населения региона в населении страны: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257800"/>
            <a:ext cx="8283786" cy="783562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 - численность населения региона;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численность населения страны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45500" t="55630" r="43750" b="37259"/>
          <a:stretch/>
        </p:blipFill>
        <p:spPr>
          <a:xfrm>
            <a:off x="3733799" y="2834640"/>
            <a:ext cx="4013835" cy="1493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4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27761"/>
            <a:ext cx="8207586" cy="491360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место в системе региональных отношений занимают вопросы выявления отраслей сложившейся специализации региона и обоснования направления его эффективной специализации.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отраслей специализации региона должна быть использована система теоретически обоснованных показателей, тесно взаимосвязанных с другими показателями территориального разделения труда.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 основе рыночной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 лежит территориальное разделение общественного труда, то и определение специализированных отраслей должно быть основано на выявлении участия региона в общественном разделении труда. </a:t>
            </a:r>
          </a:p>
        </p:txBody>
      </p:sp>
    </p:spTree>
    <p:extLst>
      <p:ext uri="{BB962C8B-B14F-4D97-AF65-F5344CB8AC3E}">
        <p14:creationId xmlns="" xmlns:p14="http://schemas.microsoft.com/office/powerpoint/2010/main" val="39556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01031" y="6197600"/>
            <a:ext cx="7285951" cy="397164"/>
          </a:xfrm>
        </p:spPr>
        <p:txBody>
          <a:bodyPr/>
          <a:lstStyle/>
          <a:p>
            <a:pPr algn="ctr"/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1. Четыре парадигмы региона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19921481"/>
              </p:ext>
            </p:extLst>
          </p:nvPr>
        </p:nvGraphicFramePr>
        <p:xfrm>
          <a:off x="0" y="258763"/>
          <a:ext cx="9938327" cy="5783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752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производства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Одним из главных критериев размещения отраслей на определенной территории является показатель их экономической эффективности.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547360"/>
            <a:ext cx="8740986" cy="49400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 - эффективность; Vnp0ll3e ~~ объем производства; 3 - затраты.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44333" t="35629" r="48250" b="58297"/>
          <a:stretch/>
        </p:blipFill>
        <p:spPr>
          <a:xfrm>
            <a:off x="3459479" y="2575560"/>
            <a:ext cx="3605933" cy="1661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04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014" y="1315720"/>
            <a:ext cx="8596668" cy="1320800"/>
          </a:xfrm>
        </p:spPr>
        <p:txBody>
          <a:bodyPr>
            <a:normAutofit/>
          </a:bodyPr>
          <a:lstStyle/>
          <a:p>
            <a:pPr algn="just"/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вывоза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 коэффициент товарности регионального производства):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547360"/>
            <a:ext cx="7719906" cy="49400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- объем вывозимой продукции; q - объем производства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44750" t="42000" r="49000" b="50148"/>
          <a:stretch/>
        </p:blipFill>
        <p:spPr>
          <a:xfrm>
            <a:off x="4267200" y="2976880"/>
            <a:ext cx="2221302" cy="1569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31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ввоза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(доля ввозимой продукции в общем объеме продукции, потребляемой в регионе):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273040"/>
            <a:ext cx="8131386" cy="7683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ввозимой продукции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44583" t="41185" r="47223" b="52469"/>
          <a:stretch/>
        </p:blipFill>
        <p:spPr>
          <a:xfrm>
            <a:off x="3962399" y="2750820"/>
            <a:ext cx="3247939" cy="1414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90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266" y="1270000"/>
            <a:ext cx="8596668" cy="1320800"/>
          </a:xfrm>
        </p:spPr>
        <p:txBody>
          <a:bodyPr/>
          <a:lstStyle/>
          <a:p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товарообмена: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003800"/>
            <a:ext cx="8596668" cy="103756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коэффициентов вывоза (7„) и ввоза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как по отдельным отраслям, так и в целом находятся в отрезке [О, 1]. Значения коэффициента товарообмена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Yv~w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для экономики региона могут быть больше 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44444" t="28766" r="47501" b="64321"/>
          <a:stretch/>
        </p:blipFill>
        <p:spPr>
          <a:xfrm>
            <a:off x="3505199" y="2590800"/>
            <a:ext cx="3228261" cy="1558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97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936171"/>
            <a:ext cx="8738809" cy="5105191"/>
          </a:xfrm>
        </p:spPr>
        <p:txBody>
          <a:bodyPr>
            <a:normAutofit/>
          </a:bodyPr>
          <a:lstStyle/>
          <a:p>
            <a:pPr algn="just"/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показателям отраслевой специализации регионы страны разделены на три группы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моноотраслевые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(Камчатская область, Ханты-Мансийский автономный округ);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регионы с несколькими отраслями специализации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(Кемеровская область);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многоотраслевые регионы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(Самарская область)</a:t>
            </a:r>
          </a:p>
        </p:txBody>
      </p:sp>
    </p:spTree>
    <p:extLst>
      <p:ext uri="{BB962C8B-B14F-4D97-AF65-F5344CB8AC3E}">
        <p14:creationId xmlns="" xmlns:p14="http://schemas.microsoft.com/office/powerpoint/2010/main" val="24964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49745"/>
            <a:ext cx="8882302" cy="519161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 как </a:t>
            </a:r>
            <a:r>
              <a:rPr lang="ru-RU" sz="24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квазигосударство</a:t>
            </a:r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относительно обособленную подсистему государства и национальной экономики. Во многих странах такие регионы аккумулируют все больше функций и финансовых ресурсов, ранее принадлежавших центру (процессы децентрализации и федерализации).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главных функций региональной власти - регулирование экономики региона. Взаимодействие общегосударственных (федеральных) и региональных властей, а также разные формы межрегиональных экономических отношений (например, в рамках межрегиональных ассоциаций экономического взаимодействия) обеспечивают функционирование региональных экономик в системе национальной экономики.</a:t>
            </a:r>
          </a:p>
        </p:txBody>
      </p:sp>
    </p:spTree>
    <p:extLst>
      <p:ext uri="{BB962C8B-B14F-4D97-AF65-F5344CB8AC3E}">
        <p14:creationId xmlns="" xmlns:p14="http://schemas.microsoft.com/office/powerpoint/2010/main" val="38380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18837"/>
            <a:ext cx="8596668" cy="5422526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 как </a:t>
            </a:r>
            <a:r>
              <a:rPr lang="ru-RU" sz="20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квазикорпорация</a:t>
            </a:r>
            <a:r>
              <a:rPr lang="ru-RU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крупный субъект собственности (региональной и муниципальной) и экономической деятельности. В таком качестве регионы становятся участниками конкурентной борьбы на рынках товаров, услуг, капитала (примерами могут служить защита торговой марки местных продуктов, соревнования за более высокий региональный инвестиционный рейтинг и т. п.).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экономический субъект взаимодействует с национальными и транснациональными корпорациями. Размещение штаб-квартир и филиалов корпорации, их механизмы ценообразования, распределения рабочих мест и заказов, трансфертов доходов, уплаты налогов оказывают сильное влияние на экономическое положение регионов, В не меньшей степени, чем современные корпорации, регионы обладают значительным ресурсным потенциалом для саморазвития. Расширение экономической самостоятельности регионов (путем передачи экономических прав от центра) - одно из главных направлений рыночных реформ.</a:t>
            </a:r>
          </a:p>
        </p:txBody>
      </p:sp>
    </p:spTree>
    <p:extLst>
      <p:ext uri="{BB962C8B-B14F-4D97-AF65-F5344CB8AC3E}">
        <p14:creationId xmlns="" xmlns:p14="http://schemas.microsoft.com/office/powerpoint/2010/main" val="376041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69819"/>
            <a:ext cx="8596668" cy="5071544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</a:t>
            </a:r>
            <a:r>
              <a:rPr lang="ru-RU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региону как рынку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имеющему определенные границы (ареал), акцентирует внимание на общих условиях экономической деятельности (предпринимательский климат) и особенностях региональных рынков различных товаров и услуг, труда, кредитно-финансовых ресурсов, ценных бумаг, информации, знаний и т. д. </a:t>
            </a:r>
          </a:p>
        </p:txBody>
      </p:sp>
    </p:spTree>
    <p:extLst>
      <p:ext uri="{BB962C8B-B14F-4D97-AF65-F5344CB8AC3E}">
        <p14:creationId xmlns="" xmlns:p14="http://schemas.microsoft.com/office/powerpoint/2010/main" val="30787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57745"/>
            <a:ext cx="8596668" cy="4683617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</a:t>
            </a:r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региону как социуму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(общности людей, живущих на определенной территории) выдвигает на первый план воспроизводство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(населения и трудовых ресурсов, образования, здравоохранения, культуры, окружающей среды и т. д.) и развитие системы расселения. Изучение ведется в разрезе социальных групп с их особыми функциями и интересами. Данный подход шире экономического. Он включает культурные, образовательные, медицинские, социально-психологические, политические и другие аспекты жизни регионального социума, синтезу которых региональная наука с самого начала уделяла большое внимание. </a:t>
            </a:r>
          </a:p>
        </p:txBody>
      </p:sp>
    </p:spTree>
    <p:extLst>
      <p:ext uri="{BB962C8B-B14F-4D97-AF65-F5344CB8AC3E}">
        <p14:creationId xmlns="" xmlns:p14="http://schemas.microsoft.com/office/powerpoint/2010/main" val="2207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476" y="725714"/>
            <a:ext cx="10044566" cy="13208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Некоторые авторы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наиболее часто употребляемые критерии для формирования понятия «регион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(рис.2)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41173770"/>
              </p:ext>
            </p:extLst>
          </p:nvPr>
        </p:nvGraphicFramePr>
        <p:xfrm>
          <a:off x="264205" y="2307772"/>
          <a:ext cx="10469108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6919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</TotalTime>
  <Words>1942</Words>
  <Application>Microsoft Office PowerPoint</Application>
  <PresentationFormat>Произвольный</PresentationFormat>
  <Paragraphs>100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Аспект</vt:lpstr>
      <vt:lpstr>Введение </vt:lpstr>
      <vt:lpstr>Регион как сложная социально-экономическая система </vt:lpstr>
      <vt:lpstr>Слайд 3</vt:lpstr>
      <vt:lpstr>Рисунок 1. Четыре парадигмы региона</vt:lpstr>
      <vt:lpstr>Слайд 5</vt:lpstr>
      <vt:lpstr>Слайд 6</vt:lpstr>
      <vt:lpstr>Слайд 7</vt:lpstr>
      <vt:lpstr>Слайд 8</vt:lpstr>
      <vt:lpstr> Некоторые авторы выделяют наиболее часто употребляемые критерии для формирования понятия «регион»: (рис.2)</vt:lpstr>
      <vt:lpstr> Любая система входит в состав другой (более крупной) системы, которая является для нее внешней средой. (рис.3)</vt:lpstr>
      <vt:lpstr>Слайд 11</vt:lpstr>
      <vt:lpstr>Рисунок 4. Три составлящих системы региона</vt:lpstr>
      <vt:lpstr>Слайд 13</vt:lpstr>
      <vt:lpstr>Рисунок 5. Функциональный состав инфраструктуры региона</vt:lpstr>
      <vt:lpstr>Слайд 15</vt:lpstr>
      <vt:lpstr>Анализ экономико-географического положения региона</vt:lpstr>
      <vt:lpstr>Слайд 17</vt:lpstr>
      <vt:lpstr>Слайд 18</vt:lpstr>
      <vt:lpstr>Рисунок 6. Три уровня ЭГП по Баранскому Н.Н.</vt:lpstr>
      <vt:lpstr>Слайд 20</vt:lpstr>
      <vt:lpstr>     Интеграция (от латинского integratio - «соединение») — это объединение каких-либо субъектов экономики, развитие и углубление связей между ними в границах отдельных регионов страны или мира. </vt:lpstr>
      <vt:lpstr>Интенсивность интеграционных отношений находится в прямой зависимости от трех основных пространственных факторов:</vt:lpstr>
      <vt:lpstr>В настоящее время географический размер территории не сводится только к ее площади. Для измерения и сопоставления размеров одного региона с другими регионами округа (страны) может быть использован средний географический индекс размера (//), рассчитываемый как средняя арифметическая из долей региона в округе по площади (S^ населению (Д) и объему промышленного производства (Д)ь :</vt:lpstr>
      <vt:lpstr>Слайд 24</vt:lpstr>
      <vt:lpstr>При определении места объекта (в первую очередь, его центральности) в транспортной сети часто используют метод топологических расстояний из теории графов, в соответствии с которым расстояние между объектами измеряется суммой чисел Кенига - числа ребер от одного объекта до всех остальных. Результаты измерений оформляются в виде матрицы топологоческих расстояний. Матрица составляется по графу железнодорожной сети. Чем меньше число ребер графа, соединяющих данный объект с другими, тем выгоднее его положение в системе.</vt:lpstr>
      <vt:lpstr>Слайд 26</vt:lpstr>
      <vt:lpstr>Слайд 27</vt:lpstr>
      <vt:lpstr>Слайд 28</vt:lpstr>
      <vt:lpstr>Слайд 29</vt:lpstr>
      <vt:lpstr>Анализ специализации и отраслевой структуры регионов</vt:lpstr>
      <vt:lpstr>Слайд 31</vt:lpstr>
      <vt:lpstr>Слайд 32</vt:lpstr>
      <vt:lpstr>Для количественного определения уровня специализации регионов используется ряд показателей.</vt:lpstr>
      <vt:lpstr>Коэффициент локализации (сосредоточения) отрасли на территории региона. Коэффициент (Кл) рассчитывается на основе сопоставления отраслевой структуры хозяйства региона с аналогичной структурой хозяйства страны в целом. </vt:lpstr>
      <vt:lpstr>Индекс уровня специализации. Индекс (Ис) представляет собой отношение удельного веса отрасли региона в объеме выпуска продукции отрасли страны к удельному весу хозяйства региона в хозяйстве страны. </vt:lpstr>
      <vt:lpstr>Коэффициент уровня развития отрасли в регионе (Ку) представляет собой отношение объема произведенной продукции отрасли в регионе к объему ее потребления в данном регионе:</vt:lpstr>
      <vt:lpstr>Коэффициент межрайонной товарности (Кмт) рассчитывается как отношение объема вывозимой продукции отрасли региона к объему ее производства в регионе:</vt:lpstr>
      <vt:lpstr>Коэффициент душевого производства (Кд) рассчитывается как отношение удельного веса данной отрасли региона в соответствующей отрасли хозяйства страны к удельному весу населения региона в населении страны:</vt:lpstr>
      <vt:lpstr>Слайд 39</vt:lpstr>
      <vt:lpstr>Эффективность производства. Одним из главных критериев размещения отраслей на определенной территории является показатель их экономической эффективности. </vt:lpstr>
      <vt:lpstr>Коэффициент вывоза (или коэффициент товарности регионального производства):</vt:lpstr>
      <vt:lpstr>Коэффициент ввоза (доля ввозимой продукции в общем объеме продукции, потребляемой в регионе):</vt:lpstr>
      <vt:lpstr>Коэффициент товарообмена:</vt:lpstr>
      <vt:lpstr>Слайд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46</cp:revision>
  <dcterms:created xsi:type="dcterms:W3CDTF">2020-09-30T20:18:06Z</dcterms:created>
  <dcterms:modified xsi:type="dcterms:W3CDTF">2020-10-01T09:44:23Z</dcterms:modified>
</cp:coreProperties>
</file>